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18" r:id="rId2"/>
    <p:sldId id="424" r:id="rId3"/>
    <p:sldId id="443" r:id="rId4"/>
    <p:sldId id="526" r:id="rId5"/>
    <p:sldId id="430" r:id="rId6"/>
    <p:sldId id="444" r:id="rId7"/>
    <p:sldId id="445" r:id="rId8"/>
    <p:sldId id="446" r:id="rId9"/>
    <p:sldId id="421" r:id="rId10"/>
    <p:sldId id="441" r:id="rId11"/>
    <p:sldId id="447" r:id="rId12"/>
    <p:sldId id="426" r:id="rId13"/>
    <p:sldId id="431" r:id="rId14"/>
    <p:sldId id="527" r:id="rId15"/>
    <p:sldId id="529" r:id="rId16"/>
    <p:sldId id="432" r:id="rId17"/>
    <p:sldId id="433" r:id="rId18"/>
    <p:sldId id="422" r:id="rId19"/>
    <p:sldId id="429" r:id="rId20"/>
    <p:sldId id="423" r:id="rId21"/>
    <p:sldId id="425" r:id="rId22"/>
    <p:sldId id="434" r:id="rId23"/>
    <p:sldId id="435" r:id="rId24"/>
    <p:sldId id="436" r:id="rId25"/>
    <p:sldId id="437" r:id="rId26"/>
    <p:sldId id="438" r:id="rId27"/>
    <p:sldId id="440" r:id="rId28"/>
    <p:sldId id="439" r:id="rId29"/>
    <p:sldId id="428" r:id="rId30"/>
    <p:sldId id="427" r:id="rId31"/>
    <p:sldId id="276" r:id="rId32"/>
    <p:sldId id="528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ABD"/>
    <a:srgbClr val="E9AF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 autoAdjust="0"/>
    <p:restoredTop sz="95631"/>
  </p:normalViewPr>
  <p:slideViewPr>
    <p:cSldViewPr snapToGrid="0">
      <p:cViewPr varScale="1">
        <p:scale>
          <a:sx n="109" d="100"/>
          <a:sy n="109" d="100"/>
        </p:scale>
        <p:origin x="27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42E62FA2-5720-AF4E-AC25-B83F56EFC49C}"/>
    <pc:docChg chg="custSel addSld modSld">
      <pc:chgData name="Chris Lima" userId="b5ea056ce2397b48" providerId="LiveId" clId="{42E62FA2-5720-AF4E-AC25-B83F56EFC49C}" dt="2022-02-02T19:41:09.048" v="149" actId="20577"/>
      <pc:docMkLst>
        <pc:docMk/>
      </pc:docMkLst>
      <pc:sldChg chg="modSp add mod">
        <pc:chgData name="Chris Lima" userId="b5ea056ce2397b48" providerId="LiveId" clId="{42E62FA2-5720-AF4E-AC25-B83F56EFC49C}" dt="2022-02-02T19:41:09.048" v="149" actId="20577"/>
        <pc:sldMkLst>
          <pc:docMk/>
          <pc:sldMk cId="2825910393" sldId="276"/>
        </pc:sldMkLst>
        <pc:spChg chg="mod">
          <ac:chgData name="Chris Lima" userId="b5ea056ce2397b48" providerId="LiveId" clId="{42E62FA2-5720-AF4E-AC25-B83F56EFC49C}" dt="2022-02-02T19:41:09.048" v="149" actId="20577"/>
          <ac:spMkLst>
            <pc:docMk/>
            <pc:sldMk cId="2825910393" sldId="276"/>
            <ac:spMk id="7" creationId="{00000000-0000-0000-0000-000000000000}"/>
          </ac:spMkLst>
        </pc:spChg>
        <pc:spChg chg="mod">
          <ac:chgData name="Chris Lima" userId="b5ea056ce2397b48" providerId="LiveId" clId="{42E62FA2-5720-AF4E-AC25-B83F56EFC49C}" dt="2022-02-02T19:40:29.977" v="122" actId="20577"/>
          <ac:spMkLst>
            <pc:docMk/>
            <pc:sldMk cId="2825910393" sldId="276"/>
            <ac:spMk id="12" creationId="{4FD72A42-28F9-C747-A66B-072D74A21975}"/>
          </ac:spMkLst>
        </pc:spChg>
        <pc:spChg chg="mod">
          <ac:chgData name="Chris Lima" userId="b5ea056ce2397b48" providerId="LiveId" clId="{42E62FA2-5720-AF4E-AC25-B83F56EFC49C}" dt="2022-02-02T19:40:24.666" v="116" actId="20577"/>
          <ac:spMkLst>
            <pc:docMk/>
            <pc:sldMk cId="2825910393" sldId="276"/>
            <ac:spMk id="13" creationId="{02C86D33-1C50-284F-AEF8-07DFFD5AFD32}"/>
          </ac:spMkLst>
        </pc:spChg>
      </pc:sldChg>
      <pc:sldChg chg="modSp mod">
        <pc:chgData name="Chris Lima" userId="b5ea056ce2397b48" providerId="LiveId" clId="{42E62FA2-5720-AF4E-AC25-B83F56EFC49C}" dt="2022-02-02T19:36:54.506" v="3" actId="20577"/>
        <pc:sldMkLst>
          <pc:docMk/>
          <pc:sldMk cId="2175718088" sldId="418"/>
        </pc:sldMkLst>
        <pc:spChg chg="mod">
          <ac:chgData name="Chris Lima" userId="b5ea056ce2397b48" providerId="LiveId" clId="{42E62FA2-5720-AF4E-AC25-B83F56EFC49C}" dt="2022-02-02T19:36:54.506" v="3" actId="20577"/>
          <ac:spMkLst>
            <pc:docMk/>
            <pc:sldMk cId="2175718088" sldId="418"/>
            <ac:spMk id="3" creationId="{00000000-0000-0000-0000-000000000000}"/>
          </ac:spMkLst>
        </pc:spChg>
      </pc:sldChg>
      <pc:sldChg chg="addSp delSp modSp mod">
        <pc:chgData name="Chris Lima" userId="b5ea056ce2397b48" providerId="LiveId" clId="{42E62FA2-5720-AF4E-AC25-B83F56EFC49C}" dt="2022-02-02T19:38:07.569" v="113" actId="5793"/>
        <pc:sldMkLst>
          <pc:docMk/>
          <pc:sldMk cId="1994768577" sldId="424"/>
        </pc:sldMkLst>
        <pc:spChg chg="mod">
          <ac:chgData name="Chris Lima" userId="b5ea056ce2397b48" providerId="LiveId" clId="{42E62FA2-5720-AF4E-AC25-B83F56EFC49C}" dt="2022-02-02T19:38:07.569" v="113" actId="5793"/>
          <ac:spMkLst>
            <pc:docMk/>
            <pc:sldMk cId="1994768577" sldId="424"/>
            <ac:spMk id="8" creationId="{E83D96A7-D77C-3946-B611-395C5BAFCA25}"/>
          </ac:spMkLst>
        </pc:spChg>
        <pc:graphicFrameChg chg="add del mod">
          <ac:chgData name="Chris Lima" userId="b5ea056ce2397b48" providerId="LiveId" clId="{42E62FA2-5720-AF4E-AC25-B83F56EFC49C}" dt="2022-02-02T19:37:45.622" v="96"/>
          <ac:graphicFrameMkLst>
            <pc:docMk/>
            <pc:sldMk cId="1994768577" sldId="424"/>
            <ac:graphicFrameMk id="2" creationId="{9102B9F2-242E-BD4D-B697-F68A4FA9EE4A}"/>
          </ac:graphicFrameMkLst>
        </pc:graphicFrameChg>
      </pc:sldChg>
    </pc:docChg>
  </pc:docChgLst>
  <pc:docChgLst>
    <pc:chgData name="Chris Lima" userId="b5ea056ce2397b48" providerId="LiveId" clId="{8D7F93D1-7201-4834-9795-DA39AEE6DFB2}"/>
    <pc:docChg chg="undo redo custSel addSld delSld modSld">
      <pc:chgData name="Chris Lima" userId="b5ea056ce2397b48" providerId="LiveId" clId="{8D7F93D1-7201-4834-9795-DA39AEE6DFB2}" dt="2022-07-27T17:48:25.808" v="40"/>
      <pc:docMkLst>
        <pc:docMk/>
      </pc:docMkLst>
      <pc:sldChg chg="del">
        <pc:chgData name="Chris Lima" userId="b5ea056ce2397b48" providerId="LiveId" clId="{8D7F93D1-7201-4834-9795-DA39AEE6DFB2}" dt="2022-07-27T17:44:30.059" v="3" actId="47"/>
        <pc:sldMkLst>
          <pc:docMk/>
          <pc:sldMk cId="221399752" sldId="278"/>
        </pc:sldMkLst>
      </pc:sldChg>
      <pc:sldChg chg="modSp mod">
        <pc:chgData name="Chris Lima" userId="b5ea056ce2397b48" providerId="LiveId" clId="{8D7F93D1-7201-4834-9795-DA39AEE6DFB2}" dt="2022-07-27T17:44:20.278" v="2" actId="20577"/>
        <pc:sldMkLst>
          <pc:docMk/>
          <pc:sldMk cId="1994768577" sldId="424"/>
        </pc:sldMkLst>
        <pc:spChg chg="mod">
          <ac:chgData name="Chris Lima" userId="b5ea056ce2397b48" providerId="LiveId" clId="{8D7F93D1-7201-4834-9795-DA39AEE6DFB2}" dt="2022-07-27T17:44:20.278" v="2" actId="20577"/>
          <ac:spMkLst>
            <pc:docMk/>
            <pc:sldMk cId="1994768577" sldId="424"/>
            <ac:spMk id="8" creationId="{E83D96A7-D77C-3946-B611-395C5BAFCA25}"/>
          </ac:spMkLst>
        </pc:spChg>
      </pc:sldChg>
      <pc:sldChg chg="del">
        <pc:chgData name="Chris Lima" userId="b5ea056ce2397b48" providerId="LiveId" clId="{8D7F93D1-7201-4834-9795-DA39AEE6DFB2}" dt="2022-07-27T17:48:24.273" v="39" actId="47"/>
        <pc:sldMkLst>
          <pc:docMk/>
          <pc:sldMk cId="1984525651" sldId="442"/>
        </pc:sldMkLst>
      </pc:sldChg>
      <pc:sldChg chg="modSp mod">
        <pc:chgData name="Chris Lima" userId="b5ea056ce2397b48" providerId="LiveId" clId="{8D7F93D1-7201-4834-9795-DA39AEE6DFB2}" dt="2022-07-27T17:46:04.151" v="19" actId="207"/>
        <pc:sldMkLst>
          <pc:docMk/>
          <pc:sldMk cId="3172448717" sldId="443"/>
        </pc:sldMkLst>
        <pc:spChg chg="mod">
          <ac:chgData name="Chris Lima" userId="b5ea056ce2397b48" providerId="LiveId" clId="{8D7F93D1-7201-4834-9795-DA39AEE6DFB2}" dt="2022-07-27T17:46:04.151" v="19" actId="207"/>
          <ac:spMkLst>
            <pc:docMk/>
            <pc:sldMk cId="3172448717" sldId="443"/>
            <ac:spMk id="8" creationId="{E83D96A7-D77C-3946-B611-395C5BAFCA25}"/>
          </ac:spMkLst>
        </pc:spChg>
      </pc:sldChg>
      <pc:sldChg chg="delSp modSp add mod">
        <pc:chgData name="Chris Lima" userId="b5ea056ce2397b48" providerId="LiveId" clId="{8D7F93D1-7201-4834-9795-DA39AEE6DFB2}" dt="2022-07-27T17:46:49.464" v="35" actId="20577"/>
        <pc:sldMkLst>
          <pc:docMk/>
          <pc:sldMk cId="818621011" sldId="526"/>
        </pc:sldMkLst>
        <pc:spChg chg="mod">
          <ac:chgData name="Chris Lima" userId="b5ea056ce2397b48" providerId="LiveId" clId="{8D7F93D1-7201-4834-9795-DA39AEE6DFB2}" dt="2022-07-27T17:46:30.363" v="21" actId="20577"/>
          <ac:spMkLst>
            <pc:docMk/>
            <pc:sldMk cId="818621011" sldId="526"/>
            <ac:spMk id="4" creationId="{4C8D8EDF-3425-62F5-1163-60EFED3B3B99}"/>
          </ac:spMkLst>
        </pc:spChg>
        <pc:spChg chg="mod">
          <ac:chgData name="Chris Lima" userId="b5ea056ce2397b48" providerId="LiveId" clId="{8D7F93D1-7201-4834-9795-DA39AEE6DFB2}" dt="2022-07-27T17:46:49.464" v="35" actId="20577"/>
          <ac:spMkLst>
            <pc:docMk/>
            <pc:sldMk cId="818621011" sldId="526"/>
            <ac:spMk id="5" creationId="{41299F98-BBFF-F68E-C692-66F69974CED3}"/>
          </ac:spMkLst>
        </pc:spChg>
        <pc:spChg chg="mod">
          <ac:chgData name="Chris Lima" userId="b5ea056ce2397b48" providerId="LiveId" clId="{8D7F93D1-7201-4834-9795-DA39AEE6DFB2}" dt="2022-07-27T17:46:41.622" v="26" actId="14100"/>
          <ac:spMkLst>
            <pc:docMk/>
            <pc:sldMk cId="818621011" sldId="526"/>
            <ac:spMk id="15" creationId="{7ADC0C73-7468-25C3-E616-7657FB252BEE}"/>
          </ac:spMkLst>
        </pc:spChg>
        <pc:spChg chg="del">
          <ac:chgData name="Chris Lima" userId="b5ea056ce2397b48" providerId="LiveId" clId="{8D7F93D1-7201-4834-9795-DA39AEE6DFB2}" dt="2022-07-27T17:46:34.046" v="23" actId="478"/>
          <ac:spMkLst>
            <pc:docMk/>
            <pc:sldMk cId="818621011" sldId="526"/>
            <ac:spMk id="16" creationId="{948F25EE-ACDC-074E-C432-5AC112543535}"/>
          </ac:spMkLst>
        </pc:spChg>
        <pc:spChg chg="del">
          <ac:chgData name="Chris Lima" userId="b5ea056ce2397b48" providerId="LiveId" clId="{8D7F93D1-7201-4834-9795-DA39AEE6DFB2}" dt="2022-07-27T17:46:35.361" v="24" actId="478"/>
          <ac:spMkLst>
            <pc:docMk/>
            <pc:sldMk cId="818621011" sldId="526"/>
            <ac:spMk id="17" creationId="{B26FEE82-304F-9B43-FD98-93641129FF60}"/>
          </ac:spMkLst>
        </pc:spChg>
        <pc:spChg chg="mod">
          <ac:chgData name="Chris Lima" userId="b5ea056ce2397b48" providerId="LiveId" clId="{8D7F93D1-7201-4834-9795-DA39AEE6DFB2}" dt="2022-07-27T17:46:45.662" v="28" actId="20577"/>
          <ac:spMkLst>
            <pc:docMk/>
            <pc:sldMk cId="818621011" sldId="526"/>
            <ac:spMk id="32" creationId="{FE9D4A56-60D2-8258-99BA-D33A4B66F84C}"/>
          </ac:spMkLst>
        </pc:spChg>
        <pc:cxnChg chg="mod">
          <ac:chgData name="Chris Lima" userId="b5ea056ce2397b48" providerId="LiveId" clId="{8D7F93D1-7201-4834-9795-DA39AEE6DFB2}" dt="2022-07-27T17:46:41.622" v="26" actId="14100"/>
          <ac:cxnSpMkLst>
            <pc:docMk/>
            <pc:sldMk cId="818621011" sldId="526"/>
            <ac:cxnSpMk id="26" creationId="{857530C3-64EA-E40D-1FC2-D639BE098EF3}"/>
          </ac:cxnSpMkLst>
        </pc:cxnChg>
        <pc:cxnChg chg="del mod">
          <ac:chgData name="Chris Lima" userId="b5ea056ce2397b48" providerId="LiveId" clId="{8D7F93D1-7201-4834-9795-DA39AEE6DFB2}" dt="2022-07-27T17:46:33.546" v="22" actId="478"/>
          <ac:cxnSpMkLst>
            <pc:docMk/>
            <pc:sldMk cId="818621011" sldId="526"/>
            <ac:cxnSpMk id="28" creationId="{27E28F8C-41FA-8D1D-86F9-B4AD00E007B5}"/>
          </ac:cxnSpMkLst>
        </pc:cxnChg>
        <pc:cxnChg chg="del mod">
          <ac:chgData name="Chris Lima" userId="b5ea056ce2397b48" providerId="LiveId" clId="{8D7F93D1-7201-4834-9795-DA39AEE6DFB2}" dt="2022-07-27T17:46:36.078" v="25" actId="478"/>
          <ac:cxnSpMkLst>
            <pc:docMk/>
            <pc:sldMk cId="818621011" sldId="526"/>
            <ac:cxnSpMk id="30" creationId="{EFB7B60E-1F8C-234E-F99B-07ECA923549F}"/>
          </ac:cxnSpMkLst>
        </pc:cxnChg>
      </pc:sldChg>
      <pc:sldChg chg="add">
        <pc:chgData name="Chris Lima" userId="b5ea056ce2397b48" providerId="LiveId" clId="{8D7F93D1-7201-4834-9795-DA39AEE6DFB2}" dt="2022-07-27T17:48:16.570" v="38"/>
        <pc:sldMkLst>
          <pc:docMk/>
          <pc:sldMk cId="763440886" sldId="527"/>
        </pc:sldMkLst>
      </pc:sldChg>
      <pc:sldChg chg="add del">
        <pc:chgData name="Chris Lima" userId="b5ea056ce2397b48" providerId="LiveId" clId="{8D7F93D1-7201-4834-9795-DA39AEE6DFB2}" dt="2022-07-27T17:48:15.185" v="37" actId="47"/>
        <pc:sldMkLst>
          <pc:docMk/>
          <pc:sldMk cId="2266093408" sldId="527"/>
        </pc:sldMkLst>
      </pc:sldChg>
      <pc:sldChg chg="add">
        <pc:chgData name="Chris Lima" userId="b5ea056ce2397b48" providerId="LiveId" clId="{8D7F93D1-7201-4834-9795-DA39AEE6DFB2}" dt="2022-07-27T17:48:25.808" v="40"/>
        <pc:sldMkLst>
          <pc:docMk/>
          <pc:sldMk cId="3898210291" sldId="528"/>
        </pc:sldMkLst>
      </pc:sldChg>
    </pc:docChg>
  </pc:docChgLst>
  <pc:docChgLst>
    <pc:chgData name="Chris Lima" userId="b5ea056ce2397b48" providerId="LiveId" clId="{D18EF76B-3FAF-40B2-A87E-49AB6DF4E3B0}"/>
    <pc:docChg chg="undo custSel addSld delSld modSld">
      <pc:chgData name="Chris Lima" userId="b5ea056ce2397b48" providerId="LiveId" clId="{D18EF76B-3FAF-40B2-A87E-49AB6DF4E3B0}" dt="2022-02-14T18:47:11.416" v="134" actId="114"/>
      <pc:docMkLst>
        <pc:docMk/>
      </pc:docMkLst>
      <pc:sldChg chg="addSp modSp add mod">
        <pc:chgData name="Chris Lima" userId="b5ea056ce2397b48" providerId="LiveId" clId="{D18EF76B-3FAF-40B2-A87E-49AB6DF4E3B0}" dt="2022-02-14T18:39:47.240" v="125" actId="20577"/>
        <pc:sldMkLst>
          <pc:docMk/>
          <pc:sldMk cId="221399752" sldId="278"/>
        </pc:sldMkLst>
        <pc:spChg chg="mod">
          <ac:chgData name="Chris Lima" userId="b5ea056ce2397b48" providerId="LiveId" clId="{D18EF76B-3FAF-40B2-A87E-49AB6DF4E3B0}" dt="2022-02-14T18:39:47.240" v="125" actId="20577"/>
          <ac:spMkLst>
            <pc:docMk/>
            <pc:sldMk cId="221399752" sldId="278"/>
            <ac:spMk id="3" creationId="{00000000-0000-0000-0000-000000000000}"/>
          </ac:spMkLst>
        </pc:spChg>
        <pc:picChg chg="add mod">
          <ac:chgData name="Chris Lima" userId="b5ea056ce2397b48" providerId="LiveId" clId="{D18EF76B-3FAF-40B2-A87E-49AB6DF4E3B0}" dt="2022-02-14T18:38:33.984" v="113" actId="1076"/>
          <ac:picMkLst>
            <pc:docMk/>
            <pc:sldMk cId="221399752" sldId="278"/>
            <ac:picMk id="6" creationId="{1CFC1C61-B6A9-445F-BBBB-48875B173029}"/>
          </ac:picMkLst>
        </pc:picChg>
        <pc:picChg chg="add mod">
          <ac:chgData name="Chris Lima" userId="b5ea056ce2397b48" providerId="LiveId" clId="{D18EF76B-3FAF-40B2-A87E-49AB6DF4E3B0}" dt="2022-02-04T17:36:20.130" v="2"/>
          <ac:picMkLst>
            <pc:docMk/>
            <pc:sldMk cId="221399752" sldId="278"/>
            <ac:picMk id="9" creationId="{960B6637-1BE6-48AE-AF30-4B7970AD56C1}"/>
          </ac:picMkLst>
        </pc:picChg>
        <pc:picChg chg="add mod">
          <ac:chgData name="Chris Lima" userId="b5ea056ce2397b48" providerId="LiveId" clId="{D18EF76B-3FAF-40B2-A87E-49AB6DF4E3B0}" dt="2022-02-04T17:36:20.130" v="2"/>
          <ac:picMkLst>
            <pc:docMk/>
            <pc:sldMk cId="221399752" sldId="278"/>
            <ac:picMk id="10" creationId="{275C51E0-3BF9-432F-92BA-EF44ABA78FDC}"/>
          </ac:picMkLst>
        </pc:picChg>
      </pc:sldChg>
      <pc:sldChg chg="modSp mod">
        <pc:chgData name="Chris Lima" userId="b5ea056ce2397b48" providerId="LiveId" clId="{D18EF76B-3FAF-40B2-A87E-49AB6DF4E3B0}" dt="2022-02-14T18:42:21.250" v="131" actId="20577"/>
        <pc:sldMkLst>
          <pc:docMk/>
          <pc:sldMk cId="4151120659" sldId="422"/>
        </pc:sldMkLst>
        <pc:spChg chg="mod">
          <ac:chgData name="Chris Lima" userId="b5ea056ce2397b48" providerId="LiveId" clId="{D18EF76B-3FAF-40B2-A87E-49AB6DF4E3B0}" dt="2022-02-14T18:42:21.250" v="131" actId="20577"/>
          <ac:spMkLst>
            <pc:docMk/>
            <pc:sldMk cId="4151120659" sldId="422"/>
            <ac:spMk id="8" creationId="{22D5B811-167D-8549-B7D9-4B6D4A3CA136}"/>
          </ac:spMkLst>
        </pc:spChg>
      </pc:sldChg>
      <pc:sldChg chg="modSp mod">
        <pc:chgData name="Chris Lima" userId="b5ea056ce2397b48" providerId="LiveId" clId="{D18EF76B-3FAF-40B2-A87E-49AB6DF4E3B0}" dt="2022-02-04T17:46:02.597" v="77" actId="20577"/>
        <pc:sldMkLst>
          <pc:docMk/>
          <pc:sldMk cId="1994768577" sldId="424"/>
        </pc:sldMkLst>
        <pc:spChg chg="mod">
          <ac:chgData name="Chris Lima" userId="b5ea056ce2397b48" providerId="LiveId" clId="{D18EF76B-3FAF-40B2-A87E-49AB6DF4E3B0}" dt="2022-02-04T17:46:02.597" v="77" actId="20577"/>
          <ac:spMkLst>
            <pc:docMk/>
            <pc:sldMk cId="1994768577" sldId="424"/>
            <ac:spMk id="8" creationId="{E83D96A7-D77C-3946-B611-395C5BAFCA25}"/>
          </ac:spMkLst>
        </pc:spChg>
      </pc:sldChg>
      <pc:sldChg chg="modSp mod">
        <pc:chgData name="Chris Lima" userId="b5ea056ce2397b48" providerId="LiveId" clId="{D18EF76B-3FAF-40B2-A87E-49AB6DF4E3B0}" dt="2022-02-14T18:47:11.416" v="134" actId="114"/>
        <pc:sldMkLst>
          <pc:docMk/>
          <pc:sldMk cId="1665187346" sldId="434"/>
        </pc:sldMkLst>
        <pc:spChg chg="mod">
          <ac:chgData name="Chris Lima" userId="b5ea056ce2397b48" providerId="LiveId" clId="{D18EF76B-3FAF-40B2-A87E-49AB6DF4E3B0}" dt="2022-02-14T18:47:11.416" v="134" actId="114"/>
          <ac:spMkLst>
            <pc:docMk/>
            <pc:sldMk cId="1665187346" sldId="434"/>
            <ac:spMk id="8" creationId="{22D5B811-167D-8549-B7D9-4B6D4A3CA136}"/>
          </ac:spMkLst>
        </pc:spChg>
      </pc:sldChg>
      <pc:sldChg chg="modSp mod">
        <pc:chgData name="Chris Lima" userId="b5ea056ce2397b48" providerId="LiveId" clId="{D18EF76B-3FAF-40B2-A87E-49AB6DF4E3B0}" dt="2022-02-14T18:40:10.089" v="126" actId="20577"/>
        <pc:sldMkLst>
          <pc:docMk/>
          <pc:sldMk cId="3172448717" sldId="443"/>
        </pc:sldMkLst>
        <pc:spChg chg="mod">
          <ac:chgData name="Chris Lima" userId="b5ea056ce2397b48" providerId="LiveId" clId="{D18EF76B-3FAF-40B2-A87E-49AB6DF4E3B0}" dt="2022-02-14T18:40:10.089" v="126" actId="20577"/>
          <ac:spMkLst>
            <pc:docMk/>
            <pc:sldMk cId="3172448717" sldId="443"/>
            <ac:spMk id="8" creationId="{E83D96A7-D77C-3946-B611-395C5BAFCA25}"/>
          </ac:spMkLst>
        </pc:spChg>
      </pc:sldChg>
      <pc:sldChg chg="add del">
        <pc:chgData name="Chris Lima" userId="b5ea056ce2397b48" providerId="LiveId" clId="{D18EF76B-3FAF-40B2-A87E-49AB6DF4E3B0}" dt="2022-02-04T17:36:24.555" v="3" actId="47"/>
        <pc:sldMkLst>
          <pc:docMk/>
          <pc:sldMk cId="571034378" sldId="448"/>
        </pc:sldMkLst>
      </pc:sldChg>
    </pc:docChg>
  </pc:docChgLst>
  <pc:docChgLst>
    <pc:chgData name="Chris Lima" userId="b5ea056ce2397b48" providerId="LiveId" clId="{03E8213A-D229-F646-97F6-6970427FEE2B}"/>
    <pc:docChg chg="custSel addSld modSld">
      <pc:chgData name="Chris Lima" userId="b5ea056ce2397b48" providerId="LiveId" clId="{03E8213A-D229-F646-97F6-6970427FEE2B}" dt="2022-07-27T23:58:23.892" v="235"/>
      <pc:docMkLst>
        <pc:docMk/>
      </pc:docMkLst>
      <pc:sldChg chg="modSp mod">
        <pc:chgData name="Chris Lima" userId="b5ea056ce2397b48" providerId="LiveId" clId="{03E8213A-D229-F646-97F6-6970427FEE2B}" dt="2022-07-27T23:55:53.126" v="11" actId="5793"/>
        <pc:sldMkLst>
          <pc:docMk/>
          <pc:sldMk cId="1994768577" sldId="424"/>
        </pc:sldMkLst>
        <pc:spChg chg="mod">
          <ac:chgData name="Chris Lima" userId="b5ea056ce2397b48" providerId="LiveId" clId="{03E8213A-D229-F646-97F6-6970427FEE2B}" dt="2022-07-27T23:55:53.126" v="11" actId="5793"/>
          <ac:spMkLst>
            <pc:docMk/>
            <pc:sldMk cId="1994768577" sldId="424"/>
            <ac:spMk id="8" creationId="{E83D96A7-D77C-3946-B611-395C5BAFCA25}"/>
          </ac:spMkLst>
        </pc:spChg>
      </pc:sldChg>
      <pc:sldChg chg="modSp mod">
        <pc:chgData name="Chris Lima" userId="b5ea056ce2397b48" providerId="LiveId" clId="{03E8213A-D229-F646-97F6-6970427FEE2B}" dt="2022-07-27T23:58:00.025" v="234" actId="20577"/>
        <pc:sldMkLst>
          <pc:docMk/>
          <pc:sldMk cId="818621011" sldId="526"/>
        </pc:sldMkLst>
        <pc:spChg chg="mod">
          <ac:chgData name="Chris Lima" userId="b5ea056ce2397b48" providerId="LiveId" clId="{03E8213A-D229-F646-97F6-6970427FEE2B}" dt="2022-07-27T23:58:00.025" v="234" actId="20577"/>
          <ac:spMkLst>
            <pc:docMk/>
            <pc:sldMk cId="818621011" sldId="526"/>
            <ac:spMk id="15" creationId="{7ADC0C73-7468-25C3-E616-7657FB252BEE}"/>
          </ac:spMkLst>
        </pc:spChg>
      </pc:sldChg>
      <pc:sldChg chg="add">
        <pc:chgData name="Chris Lima" userId="b5ea056ce2397b48" providerId="LiveId" clId="{03E8213A-D229-F646-97F6-6970427FEE2B}" dt="2022-07-27T23:58:23.892" v="235"/>
        <pc:sldMkLst>
          <pc:docMk/>
          <pc:sldMk cId="4259616033" sldId="529"/>
        </pc:sldMkLst>
      </pc:sldChg>
    </pc:docChg>
  </pc:docChgLst>
  <pc:docChgLst>
    <pc:chgData name="Chris Lima" userId="b5ea056ce2397b48" providerId="Windows Live" clId="Web-{2A3B0B4B-D3E7-4A6D-9411-61CB4D87DFE4}"/>
    <pc:docChg chg="modSld">
      <pc:chgData name="Chris Lima" userId="b5ea056ce2397b48" providerId="Windows Live" clId="Web-{2A3B0B4B-D3E7-4A6D-9411-61CB4D87DFE4}" dt="2022-02-08T23:58:23.417" v="8" actId="20577"/>
      <pc:docMkLst>
        <pc:docMk/>
      </pc:docMkLst>
      <pc:sldChg chg="modSp">
        <pc:chgData name="Chris Lima" userId="b5ea056ce2397b48" providerId="Windows Live" clId="Web-{2A3B0B4B-D3E7-4A6D-9411-61CB4D87DFE4}" dt="2022-02-08T23:58:23.417" v="8" actId="20577"/>
        <pc:sldMkLst>
          <pc:docMk/>
          <pc:sldMk cId="221399752" sldId="278"/>
        </pc:sldMkLst>
        <pc:spChg chg="mod">
          <ac:chgData name="Chris Lima" userId="b5ea056ce2397b48" providerId="Windows Live" clId="Web-{2A3B0B4B-D3E7-4A6D-9411-61CB4D87DFE4}" dt="2022-02-08T23:58:23.417" v="8" actId="20577"/>
          <ac:spMkLst>
            <pc:docMk/>
            <pc:sldMk cId="221399752" sldId="278"/>
            <ac:spMk id="3" creationId="{00000000-0000-0000-0000-000000000000}"/>
          </ac:spMkLst>
        </pc:spChg>
      </pc:sldChg>
    </pc:docChg>
  </pc:docChgLst>
  <pc:docChgLst>
    <pc:chgData name="Chris Lima" userId="b5ea056ce2397b48" providerId="LiveId" clId="{1563B700-AA89-434C-9FB7-FB39425E9EDE}"/>
    <pc:docChg chg="undo custSel modSld">
      <pc:chgData name="Chris Lima" userId="b5ea056ce2397b48" providerId="LiveId" clId="{1563B700-AA89-434C-9FB7-FB39425E9EDE}" dt="2023-02-13T19:16:06.088" v="7"/>
      <pc:docMkLst>
        <pc:docMk/>
      </pc:docMkLst>
      <pc:sldChg chg="modSp mod">
        <pc:chgData name="Chris Lima" userId="b5ea056ce2397b48" providerId="LiveId" clId="{1563B700-AA89-434C-9FB7-FB39425E9EDE}" dt="2023-02-05T15:56:26.654" v="4" actId="20577"/>
        <pc:sldMkLst>
          <pc:docMk/>
          <pc:sldMk cId="1994768577" sldId="424"/>
        </pc:sldMkLst>
        <pc:spChg chg="mod">
          <ac:chgData name="Chris Lima" userId="b5ea056ce2397b48" providerId="LiveId" clId="{1563B700-AA89-434C-9FB7-FB39425E9EDE}" dt="2023-02-05T15:56:26.654" v="4" actId="20577"/>
          <ac:spMkLst>
            <pc:docMk/>
            <pc:sldMk cId="1994768577" sldId="424"/>
            <ac:spMk id="8" creationId="{E83D96A7-D77C-3946-B611-395C5BAFCA25}"/>
          </ac:spMkLst>
        </pc:spChg>
      </pc:sldChg>
      <pc:sldChg chg="addSp modSp mod">
        <pc:chgData name="Chris Lima" userId="b5ea056ce2397b48" providerId="LiveId" clId="{1563B700-AA89-434C-9FB7-FB39425E9EDE}" dt="2023-02-13T19:16:06.088" v="7"/>
        <pc:sldMkLst>
          <pc:docMk/>
          <pc:sldMk cId="818621011" sldId="526"/>
        </pc:sldMkLst>
        <pc:picChg chg="add mod">
          <ac:chgData name="Chris Lima" userId="b5ea056ce2397b48" providerId="LiveId" clId="{1563B700-AA89-434C-9FB7-FB39425E9EDE}" dt="2023-02-13T19:16:06.088" v="7"/>
          <ac:picMkLst>
            <pc:docMk/>
            <pc:sldMk cId="818621011" sldId="526"/>
            <ac:picMk id="2" creationId="{07D09034-578C-8F35-93B7-8A720C64AD10}"/>
          </ac:picMkLst>
        </pc:picChg>
        <pc:cxnChg chg="mod">
          <ac:chgData name="Chris Lima" userId="b5ea056ce2397b48" providerId="LiveId" clId="{1563B700-AA89-434C-9FB7-FB39425E9EDE}" dt="2023-02-13T19:16:02.706" v="6" actId="1076"/>
          <ac:cxnSpMkLst>
            <pc:docMk/>
            <pc:sldMk cId="818621011" sldId="526"/>
            <ac:cxnSpMk id="24" creationId="{0A24089F-56B6-BC13-562D-6C657D8E1914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8E074-0950-0F49-9A5F-A7787F67518C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EE8253E-F5D5-DB46-A226-ACAF25F00BD8}">
      <dgm:prSet phldrT="[Texto]"/>
      <dgm:spPr/>
      <dgm:t>
        <a:bodyPr/>
        <a:lstStyle/>
        <a:p>
          <a:r>
            <a:rPr lang="pt-BR" dirty="0"/>
            <a:t>Usuário/Organização/Gerente</a:t>
          </a:r>
        </a:p>
      </dgm:t>
    </dgm:pt>
    <dgm:pt modelId="{DF8BF74F-3838-CF4C-B10D-FB2771D73549}" type="parTrans" cxnId="{A1F04A68-A0DF-6447-8E51-0556FE56D98E}">
      <dgm:prSet/>
      <dgm:spPr/>
      <dgm:t>
        <a:bodyPr/>
        <a:lstStyle/>
        <a:p>
          <a:endParaRPr lang="pt-BR"/>
        </a:p>
      </dgm:t>
    </dgm:pt>
    <dgm:pt modelId="{809DEAEF-88B4-EE48-9C12-9B502CAE2475}" type="sibTrans" cxnId="{A1F04A68-A0DF-6447-8E51-0556FE56D98E}">
      <dgm:prSet/>
      <dgm:spPr/>
      <dgm:t>
        <a:bodyPr/>
        <a:lstStyle/>
        <a:p>
          <a:endParaRPr lang="pt-BR"/>
        </a:p>
      </dgm:t>
    </dgm:pt>
    <dgm:pt modelId="{1775CF5B-0CD7-784A-A8E3-9F4353124D39}">
      <dgm:prSet phldrT="[Texto]"/>
      <dgm:spPr/>
      <dgm:t>
        <a:bodyPr/>
        <a:lstStyle/>
        <a:p>
          <a:r>
            <a:rPr lang="pt-BR" dirty="0"/>
            <a:t>Desenvolvedor do Produto de Software</a:t>
          </a:r>
        </a:p>
      </dgm:t>
    </dgm:pt>
    <dgm:pt modelId="{E67FC9D9-E07F-7446-8CCD-3DA2C610942E}" type="parTrans" cxnId="{7E1F90B2-DBA5-1D4F-A927-B233FBC4E305}">
      <dgm:prSet/>
      <dgm:spPr/>
      <dgm:t>
        <a:bodyPr/>
        <a:lstStyle/>
        <a:p>
          <a:endParaRPr lang="pt-BR"/>
        </a:p>
      </dgm:t>
    </dgm:pt>
    <dgm:pt modelId="{CB26E8CB-724E-284A-B7B9-4A9D34226EBC}" type="sibTrans" cxnId="{7E1F90B2-DBA5-1D4F-A927-B233FBC4E305}">
      <dgm:prSet/>
      <dgm:spPr/>
      <dgm:t>
        <a:bodyPr/>
        <a:lstStyle/>
        <a:p>
          <a:endParaRPr lang="pt-BR"/>
        </a:p>
      </dgm:t>
    </dgm:pt>
    <dgm:pt modelId="{DF11AA49-A5FF-BE45-8AB4-77D3BCD1DD92}">
      <dgm:prSet phldrT="[Texto]"/>
      <dgm:spPr/>
      <dgm:t>
        <a:bodyPr/>
        <a:lstStyle/>
        <a:p>
          <a:r>
            <a:rPr lang="pt-BR" dirty="0"/>
            <a:t>QA – Desenvolve e Executa os testes de Software</a:t>
          </a:r>
        </a:p>
      </dgm:t>
    </dgm:pt>
    <dgm:pt modelId="{5F8B7CBF-4A1B-D04D-8E95-2D94CBDB5877}" type="parTrans" cxnId="{4EE03C5C-2087-984C-9168-5017D7756F4C}">
      <dgm:prSet/>
      <dgm:spPr/>
      <dgm:t>
        <a:bodyPr/>
        <a:lstStyle/>
        <a:p>
          <a:endParaRPr lang="pt-BR"/>
        </a:p>
      </dgm:t>
    </dgm:pt>
    <dgm:pt modelId="{AB7E8348-A81F-8A4F-B4DE-386449417493}" type="sibTrans" cxnId="{4EE03C5C-2087-984C-9168-5017D7756F4C}">
      <dgm:prSet/>
      <dgm:spPr/>
      <dgm:t>
        <a:bodyPr/>
        <a:lstStyle/>
        <a:p>
          <a:endParaRPr lang="pt-BR"/>
        </a:p>
      </dgm:t>
    </dgm:pt>
    <dgm:pt modelId="{80144769-1595-3545-9854-512122A956B8}" type="pres">
      <dgm:prSet presAssocID="{05D8E074-0950-0F49-9A5F-A7787F67518C}" presName="Name0" presStyleCnt="0">
        <dgm:presLayoutVars>
          <dgm:dir/>
          <dgm:resizeHandles val="exact"/>
        </dgm:presLayoutVars>
      </dgm:prSet>
      <dgm:spPr/>
    </dgm:pt>
    <dgm:pt modelId="{C7610CED-5BE0-A849-BFA8-263345BBE9B6}" type="pres">
      <dgm:prSet presAssocID="{1EE8253E-F5D5-DB46-A226-ACAF25F00BD8}" presName="node" presStyleLbl="node1" presStyleIdx="0" presStyleCnt="3" custRadScaleRad="100059" custRadScaleInc="294">
        <dgm:presLayoutVars>
          <dgm:bulletEnabled val="1"/>
        </dgm:presLayoutVars>
      </dgm:prSet>
      <dgm:spPr/>
    </dgm:pt>
    <dgm:pt modelId="{B961649C-7E36-6F48-8444-756F7DD18D6B}" type="pres">
      <dgm:prSet presAssocID="{809DEAEF-88B4-EE48-9C12-9B502CAE2475}" presName="sibTrans" presStyleLbl="sibTrans2D1" presStyleIdx="0" presStyleCnt="3"/>
      <dgm:spPr/>
    </dgm:pt>
    <dgm:pt modelId="{0F50ADD6-0371-3749-874E-0B3B101C7302}" type="pres">
      <dgm:prSet presAssocID="{809DEAEF-88B4-EE48-9C12-9B502CAE2475}" presName="connectorText" presStyleLbl="sibTrans2D1" presStyleIdx="0" presStyleCnt="3"/>
      <dgm:spPr/>
    </dgm:pt>
    <dgm:pt modelId="{DE6BB455-65E7-794C-AC63-FAB28AD3D89D}" type="pres">
      <dgm:prSet presAssocID="{1775CF5B-0CD7-784A-A8E3-9F4353124D39}" presName="node" presStyleLbl="node1" presStyleIdx="1" presStyleCnt="3">
        <dgm:presLayoutVars>
          <dgm:bulletEnabled val="1"/>
        </dgm:presLayoutVars>
      </dgm:prSet>
      <dgm:spPr/>
    </dgm:pt>
    <dgm:pt modelId="{6215563D-EEC9-7740-A62B-E996BE52A1DB}" type="pres">
      <dgm:prSet presAssocID="{CB26E8CB-724E-284A-B7B9-4A9D34226EBC}" presName="sibTrans" presStyleLbl="sibTrans2D1" presStyleIdx="1" presStyleCnt="3"/>
      <dgm:spPr/>
    </dgm:pt>
    <dgm:pt modelId="{9B198C06-41AE-224A-9265-7991C7256C96}" type="pres">
      <dgm:prSet presAssocID="{CB26E8CB-724E-284A-B7B9-4A9D34226EBC}" presName="connectorText" presStyleLbl="sibTrans2D1" presStyleIdx="1" presStyleCnt="3"/>
      <dgm:spPr/>
    </dgm:pt>
    <dgm:pt modelId="{8ABD8A43-BFAF-C04A-AD4B-F6F359D5E78C}" type="pres">
      <dgm:prSet presAssocID="{DF11AA49-A5FF-BE45-8AB4-77D3BCD1DD92}" presName="node" presStyleLbl="node1" presStyleIdx="2" presStyleCnt="3">
        <dgm:presLayoutVars>
          <dgm:bulletEnabled val="1"/>
        </dgm:presLayoutVars>
      </dgm:prSet>
      <dgm:spPr/>
    </dgm:pt>
    <dgm:pt modelId="{9F0C7B04-AF0F-1642-93EE-351DF03A95FA}" type="pres">
      <dgm:prSet presAssocID="{AB7E8348-A81F-8A4F-B4DE-386449417493}" presName="sibTrans" presStyleLbl="sibTrans2D1" presStyleIdx="2" presStyleCnt="3"/>
      <dgm:spPr/>
    </dgm:pt>
    <dgm:pt modelId="{86314729-B572-A947-981A-4D9E40A8F1FC}" type="pres">
      <dgm:prSet presAssocID="{AB7E8348-A81F-8A4F-B4DE-386449417493}" presName="connectorText" presStyleLbl="sibTrans2D1" presStyleIdx="2" presStyleCnt="3"/>
      <dgm:spPr/>
    </dgm:pt>
  </dgm:ptLst>
  <dgm:cxnLst>
    <dgm:cxn modelId="{9003AA19-FB3C-BF48-A00D-209A4646D8BA}" type="presOf" srcId="{809DEAEF-88B4-EE48-9C12-9B502CAE2475}" destId="{B961649C-7E36-6F48-8444-756F7DD18D6B}" srcOrd="0" destOrd="0" presId="urn:microsoft.com/office/officeart/2005/8/layout/cycle7"/>
    <dgm:cxn modelId="{24646A1D-A362-3F41-994D-D91FF035240C}" type="presOf" srcId="{809DEAEF-88B4-EE48-9C12-9B502CAE2475}" destId="{0F50ADD6-0371-3749-874E-0B3B101C7302}" srcOrd="1" destOrd="0" presId="urn:microsoft.com/office/officeart/2005/8/layout/cycle7"/>
    <dgm:cxn modelId="{64602C23-0F41-BB40-8C6A-0E8FEF66C274}" type="presOf" srcId="{AB7E8348-A81F-8A4F-B4DE-386449417493}" destId="{9F0C7B04-AF0F-1642-93EE-351DF03A95FA}" srcOrd="0" destOrd="0" presId="urn:microsoft.com/office/officeart/2005/8/layout/cycle7"/>
    <dgm:cxn modelId="{211EFB35-D86B-4249-BD90-BC9F2C9F0A82}" type="presOf" srcId="{AB7E8348-A81F-8A4F-B4DE-386449417493}" destId="{86314729-B572-A947-981A-4D9E40A8F1FC}" srcOrd="1" destOrd="0" presId="urn:microsoft.com/office/officeart/2005/8/layout/cycle7"/>
    <dgm:cxn modelId="{4EE03C5C-2087-984C-9168-5017D7756F4C}" srcId="{05D8E074-0950-0F49-9A5F-A7787F67518C}" destId="{DF11AA49-A5FF-BE45-8AB4-77D3BCD1DD92}" srcOrd="2" destOrd="0" parTransId="{5F8B7CBF-4A1B-D04D-8E95-2D94CBDB5877}" sibTransId="{AB7E8348-A81F-8A4F-B4DE-386449417493}"/>
    <dgm:cxn modelId="{A1F04A68-A0DF-6447-8E51-0556FE56D98E}" srcId="{05D8E074-0950-0F49-9A5F-A7787F67518C}" destId="{1EE8253E-F5D5-DB46-A226-ACAF25F00BD8}" srcOrd="0" destOrd="0" parTransId="{DF8BF74F-3838-CF4C-B10D-FB2771D73549}" sibTransId="{809DEAEF-88B4-EE48-9C12-9B502CAE2475}"/>
    <dgm:cxn modelId="{DE3FC958-F872-1845-88B3-1CCF33CECA38}" type="presOf" srcId="{CB26E8CB-724E-284A-B7B9-4A9D34226EBC}" destId="{9B198C06-41AE-224A-9265-7991C7256C96}" srcOrd="1" destOrd="0" presId="urn:microsoft.com/office/officeart/2005/8/layout/cycle7"/>
    <dgm:cxn modelId="{4012005A-4D93-5B49-BF8B-ABAB70B1CE3B}" type="presOf" srcId="{DF11AA49-A5FF-BE45-8AB4-77D3BCD1DD92}" destId="{8ABD8A43-BFAF-C04A-AD4B-F6F359D5E78C}" srcOrd="0" destOrd="0" presId="urn:microsoft.com/office/officeart/2005/8/layout/cycle7"/>
    <dgm:cxn modelId="{DCE6E67F-8590-5547-8E9E-C9CF5183262B}" type="presOf" srcId="{1775CF5B-0CD7-784A-A8E3-9F4353124D39}" destId="{DE6BB455-65E7-794C-AC63-FAB28AD3D89D}" srcOrd="0" destOrd="0" presId="urn:microsoft.com/office/officeart/2005/8/layout/cycle7"/>
    <dgm:cxn modelId="{1EA96085-7F5B-E940-8AA7-C3BCBD2DE433}" type="presOf" srcId="{CB26E8CB-724E-284A-B7B9-4A9D34226EBC}" destId="{6215563D-EEC9-7740-A62B-E996BE52A1DB}" srcOrd="0" destOrd="0" presId="urn:microsoft.com/office/officeart/2005/8/layout/cycle7"/>
    <dgm:cxn modelId="{89513F90-AEE5-BE4F-8548-D3D15F8F87E5}" type="presOf" srcId="{05D8E074-0950-0F49-9A5F-A7787F67518C}" destId="{80144769-1595-3545-9854-512122A956B8}" srcOrd="0" destOrd="0" presId="urn:microsoft.com/office/officeart/2005/8/layout/cycle7"/>
    <dgm:cxn modelId="{42B31A93-7208-B84B-832D-13CF85709CA3}" type="presOf" srcId="{1EE8253E-F5D5-DB46-A226-ACAF25F00BD8}" destId="{C7610CED-5BE0-A849-BFA8-263345BBE9B6}" srcOrd="0" destOrd="0" presId="urn:microsoft.com/office/officeart/2005/8/layout/cycle7"/>
    <dgm:cxn modelId="{7E1F90B2-DBA5-1D4F-A927-B233FBC4E305}" srcId="{05D8E074-0950-0F49-9A5F-A7787F67518C}" destId="{1775CF5B-0CD7-784A-A8E3-9F4353124D39}" srcOrd="1" destOrd="0" parTransId="{E67FC9D9-E07F-7446-8CCD-3DA2C610942E}" sibTransId="{CB26E8CB-724E-284A-B7B9-4A9D34226EBC}"/>
    <dgm:cxn modelId="{8AA19189-2F5B-5E40-A108-647848A02419}" type="presParOf" srcId="{80144769-1595-3545-9854-512122A956B8}" destId="{C7610CED-5BE0-A849-BFA8-263345BBE9B6}" srcOrd="0" destOrd="0" presId="urn:microsoft.com/office/officeart/2005/8/layout/cycle7"/>
    <dgm:cxn modelId="{BC5F170D-6CE9-6E4D-BCBB-E66860755DD4}" type="presParOf" srcId="{80144769-1595-3545-9854-512122A956B8}" destId="{B961649C-7E36-6F48-8444-756F7DD18D6B}" srcOrd="1" destOrd="0" presId="urn:microsoft.com/office/officeart/2005/8/layout/cycle7"/>
    <dgm:cxn modelId="{6DE73FC3-7E98-FA4C-9663-9D15BA2F919C}" type="presParOf" srcId="{B961649C-7E36-6F48-8444-756F7DD18D6B}" destId="{0F50ADD6-0371-3749-874E-0B3B101C7302}" srcOrd="0" destOrd="0" presId="urn:microsoft.com/office/officeart/2005/8/layout/cycle7"/>
    <dgm:cxn modelId="{AE3A5CDB-577B-C64D-954C-0B96D72AFA04}" type="presParOf" srcId="{80144769-1595-3545-9854-512122A956B8}" destId="{DE6BB455-65E7-794C-AC63-FAB28AD3D89D}" srcOrd="2" destOrd="0" presId="urn:microsoft.com/office/officeart/2005/8/layout/cycle7"/>
    <dgm:cxn modelId="{B9BECA83-7267-1F4F-8EEE-17EFE854F160}" type="presParOf" srcId="{80144769-1595-3545-9854-512122A956B8}" destId="{6215563D-EEC9-7740-A62B-E996BE52A1DB}" srcOrd="3" destOrd="0" presId="urn:microsoft.com/office/officeart/2005/8/layout/cycle7"/>
    <dgm:cxn modelId="{7B5B308D-0669-A74F-8600-87F1C834D034}" type="presParOf" srcId="{6215563D-EEC9-7740-A62B-E996BE52A1DB}" destId="{9B198C06-41AE-224A-9265-7991C7256C96}" srcOrd="0" destOrd="0" presId="urn:microsoft.com/office/officeart/2005/8/layout/cycle7"/>
    <dgm:cxn modelId="{E68B8CC6-28DE-3540-A0B1-50F4CC447345}" type="presParOf" srcId="{80144769-1595-3545-9854-512122A956B8}" destId="{8ABD8A43-BFAF-C04A-AD4B-F6F359D5E78C}" srcOrd="4" destOrd="0" presId="urn:microsoft.com/office/officeart/2005/8/layout/cycle7"/>
    <dgm:cxn modelId="{F4A85FBB-3DF4-B24D-8D38-3E58DC17920E}" type="presParOf" srcId="{80144769-1595-3545-9854-512122A956B8}" destId="{9F0C7B04-AF0F-1642-93EE-351DF03A95FA}" srcOrd="5" destOrd="0" presId="urn:microsoft.com/office/officeart/2005/8/layout/cycle7"/>
    <dgm:cxn modelId="{CC5311C2-BA18-E346-A5A8-B044919FD449}" type="presParOf" srcId="{9F0C7B04-AF0F-1642-93EE-351DF03A95FA}" destId="{86314729-B572-A947-981A-4D9E40A8F1FC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10CED-5BE0-A849-BFA8-263345BBE9B6}">
      <dsp:nvSpPr>
        <dsp:cNvPr id="0" name=""/>
        <dsp:cNvSpPr/>
      </dsp:nvSpPr>
      <dsp:spPr>
        <a:xfrm>
          <a:off x="2669287" y="6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Usuário/Organização/Gerente</a:t>
          </a:r>
        </a:p>
      </dsp:txBody>
      <dsp:txXfrm>
        <a:off x="2710378" y="41097"/>
        <a:ext cx="2723724" cy="1320771"/>
      </dsp:txXfrm>
    </dsp:sp>
    <dsp:sp modelId="{B961649C-7E36-6F48-8444-756F7DD18D6B}">
      <dsp:nvSpPr>
        <dsp:cNvPr id="0" name=""/>
        <dsp:cNvSpPr/>
      </dsp:nvSpPr>
      <dsp:spPr>
        <a:xfrm rot="3605879">
          <a:off x="4495485" y="2463033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4642795" y="2561240"/>
        <a:ext cx="1167307" cy="294619"/>
      </dsp:txXfrm>
    </dsp:sp>
    <dsp:sp modelId="{DE6BB455-65E7-794C-AC63-FAB28AD3D89D}">
      <dsp:nvSpPr>
        <dsp:cNvPr id="0" name=""/>
        <dsp:cNvSpPr/>
      </dsp:nvSpPr>
      <dsp:spPr>
        <a:xfrm>
          <a:off x="4977704" y="4014141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Desenvolvedor do Produto de Software</a:t>
          </a:r>
        </a:p>
      </dsp:txBody>
      <dsp:txXfrm>
        <a:off x="5018795" y="4055232"/>
        <a:ext cx="2723724" cy="1320771"/>
      </dsp:txXfrm>
    </dsp:sp>
    <dsp:sp modelId="{6215563D-EEC9-7740-A62B-E996BE52A1DB}">
      <dsp:nvSpPr>
        <dsp:cNvPr id="0" name=""/>
        <dsp:cNvSpPr/>
      </dsp:nvSpPr>
      <dsp:spPr>
        <a:xfrm rot="10800000">
          <a:off x="3333036" y="4470101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 rot="10800000">
        <a:off x="3480346" y="4568308"/>
        <a:ext cx="1167307" cy="294619"/>
      </dsp:txXfrm>
    </dsp:sp>
    <dsp:sp modelId="{8ABD8A43-BFAF-C04A-AD4B-F6F359D5E78C}">
      <dsp:nvSpPr>
        <dsp:cNvPr id="0" name=""/>
        <dsp:cNvSpPr/>
      </dsp:nvSpPr>
      <dsp:spPr>
        <a:xfrm>
          <a:off x="344389" y="4014141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QA – Desenvolve e Executa os testes de Software</a:t>
          </a:r>
        </a:p>
      </dsp:txBody>
      <dsp:txXfrm>
        <a:off x="385480" y="4055232"/>
        <a:ext cx="2723724" cy="1320771"/>
      </dsp:txXfrm>
    </dsp:sp>
    <dsp:sp modelId="{9F0C7B04-AF0F-1642-93EE-351DF03A95FA}">
      <dsp:nvSpPr>
        <dsp:cNvPr id="0" name=""/>
        <dsp:cNvSpPr/>
      </dsp:nvSpPr>
      <dsp:spPr>
        <a:xfrm rot="18004709">
          <a:off x="2178827" y="2463033"/>
          <a:ext cx="1461927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2326137" y="2561240"/>
        <a:ext cx="1167307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1FEB4-3FD5-42DC-BCCB-AFFFBD5C5D83}" type="datetimeFigureOut">
              <a:rPr lang="pt-BR" smtClean="0"/>
              <a:t>13/02/2023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7FEE1-3D6C-4743-98FF-92D6F8F295D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92489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5T18:55:59.090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2:25:20.8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542 317 24575,'-29'65'0,"1"-6"0,-8 11 0,8-13 0,-5 6 0,10-9 0,-3-6 0,5 5 0,1-12 0,-1 5 0,2-7 0,4 0 0,-3-6 0,8 5 0,-3-11 0,-1 10 0,4-10 0,-3 5 0,1-7 0,2 1 0,-2 0 0,3-1 0,5 1 0,-4 0 0,3 5 0,-4-4 0,-1 11 0,2-11 0,2 10 0,-2-4 0,7 6 0,-8 0 0,8 6 0,-3-4 0,0 4 0,3 1 0,-8-5 0,8 12 0,-8-12 0,8 5 0,-3-7 0,0-1 0,3 1 0,-4 0 0,5-1 0,-4 1 0,3 0 0,-3-6 0,4 5 0,0-11 0,4 10 0,1-4 0,5 6 0,0 1 0,0-1 0,-1 0 0,5 0 0,6 17 0,1-13 0,-2 8 0,-1-14 0,-4-4 0,2 6 0,-3-6 0,-3 5 0,2-11 0,-1 18 0,-2-17 0,0 17 0,-3-12 0,-1 6 0,0 0 0,-1 0 0,-3 0 0,8 0 0,-4-6 0,0 5 0,3-5 0,-3 6 0,5-6 0,-1 4 0,0-10 0,1 11 0,3-5 0,1 0 0,4-1 0,1-1 0,-2-4 0,1 5 0,4-5 0,-3-1 0,9 3 0,-4-2 0,3-3 0,4 11 0,1-14 0,6 15 0,4-9 0,6 1 0,2 3 0,10-7 0,-10 2 0,18-3 0,-10-1 0,6-4 0,-1 4 0,-8-10 0,17 5 0,-14-6 0,14 1 0,7 4 0,-18-4 0,18 4 0,-24-5 0,0 0 0,8 0 0,-14-4 0,5 2 0,-8-3 0,-5 0 0,12 4 0,-13-9 0,13 9 0,-18-5 0,16 0 0,-22-1 0,15 1 0,-11-4 0,6 3 0,0-4 0,-6 0 0,4 0 0,-4 0 0,1 0 0,3 0 0,-4-4 0,0-1 0,4-5 0,8-7 0,-10 2 0,8-3 0,-22 3 0,3 2 0,-8 1 0,9-4 0,-9 8 0,3-7 0,-7 3 0,1 1 0,-5 1 0,7-6 0,-4 4 0,5-7 0,0-1 0,-2 4 0,2-3 0,0-1 0,-1 4 0,-3 0 0,-2 7 0,-7 3 0,2 0 0,-1-4 0,6 2 0,-2-2 0,2-1 0,-3 4 0,-1-3 0,1 0 0,3 0 0,-2-1 0,2 1 0,-4 0 0,1-1 0,0 0 0,0-3 0,0 7 0,0-7 0,-4 3 0,4-3 0,-6-1 0,2-5 0,-3 5 0,0-10 0,4 4 0,-3-10 0,2 4 0,-3-11 0,0 11 0,0-10 0,0-48 0,0 33 0,0-39 0,0 45 0,0-2 0,0-6 0,0 6 0,0 8 0,0 9 0,0 5 0,-3 0 0,-2 1 0,0 4 0,-2 1 0,6 6 0,-5-1 0,5 0 0,-2 1 0,3-1 0,0-5 0,0 5 0,0-5 0,0 0 0,0 0 0,0-1 0,0-4 0,0-7 0,0-9 0,0 1 0,0 1 0,4 8 0,-3 4 0,3-5 0,-4 11 0,0-3 0,0 4 0,0-6 0,-3 1 0,-2-1 0,-4 1 0,1-1 0,-1-6 0,4 5 0,-4-10 0,-1 4 0,-1-6 0,-3 0 0,5 0 0,-8-16 0,7 19 0,-7-24 0,3 25 0,7 0 0,-1 4 0,-1-7 0,4 8 0,-9-19 0,5 22 0,0-10 0,-4 10 0,-1-5 0,1 6 0,-10-7 0,6-8 0,-11-17 0,15 8 0,-2-11 0,9 21 0,-9-13 0,3 6 0,-4-8 0,1 1 0,0 12 0,-5-2 0,1 11 0,-4-2 0,7-2 0,-7 2 0,12 2 0,-7-4 0,8 9 0,-3-3 0,4-1 0,0 5 0,0-10 0,4 14 0,0-7 0,5 14 0,0-8 0,0 8 0,0-9 0,0 9 0,0-3 0,0 4 0,0 0 0,0 1 0,-3-6 0,2-1 0,-3-4 0,4 4 0,0-4 0,-4 5 0,3-1 0,-3 1 0,4 9 0,-3-9 0,2 11 0,-5-7 0,6 10 0,-6-4 0,2 3 0,-3-3 0,1 4 0,-4-4 0,3 5 0,-3-8 0,-5 12 0,2-12 0,-6 8 0,-1-3 0,4 2 0,-14 1 0,8-3 0,-16 2 0,5 2 0,0 1 0,1 2 0,1-3 0,-2 0 0,0-1 0,-5-1 0,11 3 0,-10-2 0,10 0 0,-5 0 0,11 1 0,-3 4 0,8 0 0,-8 0 0,-3 0 0,-13 0 0,-1 0 0,-5 0 0,14 4 0,-6-3 0,16 3 0,-20 0 0,12-2 0,-15 2 0,12-4 0,-4 0 0,10 4 0,-11-3 0,11 3 0,-5-4 0,1 4 0,4-3 0,-5 7 0,-6-2 0,9 2 0,-4-2 0,9 1 0,3 2 0,-5 0 0,5 3 0,-3-4 0,8 3 0,-8-2 0,8 2 0,-4 0 0,1-2 0,3 2 0,-4-3 0,5-4 0,5 2 0,-4-2 0,7 2 0,-7-2 0,7 1 0,-3-4 0,4 5 0,0-6 0,-1 6 0,1-6 0,-6 6 0,-5-1 0,-6 3 0,2 0 0,-4 4 0,5-3 0,-1 3 0,-4-4 0,9 0 0,-3 0 0,4-1 0,1 0 0,3 0 0,-3-3 0,7-1 0,-3 0 0,4-3 0,0 5 0,0-1 0,0-1 0,0-1 0,0 1 0,-9 5 0,-2 4 0,-8 6 0,3 2 0,2-6 0,11-2 0,2-9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5T18:56:03.48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5T18:56:04.96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24575,'52'0'0,"12"0"0,8 0 0,12 0 0,0 0 0,-2 0 0,2 0 0,-13 0 0,-1 0 0,0 7 0,-17-5 0,15 5 0,-27-7 0,16 0 0,-16 0 0,8 6 0,-18-4 0,7 4 0,-14-6 0,6 0 0,-8 0 0,0 0 0,1 0 0,6 0 0,-5 0 0,0 0 0,4 0 0,-9 0 0,11 0 0,-8 0 0,0 0 0,8 0 0,-6 0 0,6 0 0,-8 0 0,0 0 0,1 0 0,-1 0 0,1 0 0,-1 0 0,0 0 0,1 0 0,-1 0 0,1 0 0,-1 0 0,0 0 0,1 0 0,-7 0 0,5 0 0,-10 0 0,10 0 0,-5 0 0,1 0 0,4 0 0,-10 0 0,10 0 0,-11 4 0,5-3 0,0 3 0,-4-4 0,4 0 0,1 0 0,-6 0 0,6 4 0,-1-3 0,-4 3 0,4-4 0,-6 0 0,0 4 0,1-3 0,-1 4 0,1-5 0,5 0 0,-5 0 0,6 0 0,-7 0 0,0 0 0,1 0 0,-1 0 0,1 0 0,-1 0 0,0 0 0,1 4 0,5-3 0,-5 3 0,5-4 0,-5 0 0,-1 0 0,6 0 0,2 0 0,5 0 0,1 0 0,-1-5 0,-5 0 0,4-1 0,-10 1 0,9 0 0,-9 4 0,10-4 0,-10 5 0,8 0 0,-8 0 0,2-4 0,-3 3 0,5-3 0,-4 4 0,4 0 0,-6 0 0,0 0 0,1 0 0,-1 0 0,1 0 0,-1 0 0,0 0 0,1 0 0,-1 0 0,1 0 0,-1 0 0,0 0 0,0 0 0,-1 0 0,1 0 0,-5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5T18:56:07.38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2:14:47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468 141 24575,'-28'58'0,"-6"7"0,6-13 0,-2 9 0,-1-11 0,3 5 0,1-7 0,0 5 0,7-12 0,0 5 0,0-7 0,5 0 0,1 0 0,4 0 0,1-1 0,-1 1 0,0-1 0,1 1 0,-1 1 0,0-1 0,5 0 0,-4 0 0,4-1 0,-1 1 0,2 7 0,-1-5 0,4 5 0,-7-8 0,2 1 0,1 0 0,1 7 0,-1-5 0,4 5 0,-3-7 0,0 0 0,2 0 0,-2 0 0,4 7 0,0-11 0,0 10 0,0-12 0,0 6 0,0 7 0,0-6 0,4 6 0,2-7 0,4 8 0,-4 0 0,3 0 0,-8-1 0,8 0 0,-8 2 0,9-1 0,-5-1 0,0-8 0,4 1 0,-8 0 0,8 0 0,-4-6 0,4 4 0,-4-4 0,4 6 0,-4 0 0,4-6 0,-3 10 0,1-14 0,-2 15 0,0-11 0,4 6 0,-4-6 0,0-1 0,3-1 0,-3-4 0,0 10 0,3-10 0,-4 5 0,5-7 0,0 7 0,0 1 0,-3 0 0,2-2 0,-7 1 0,6-5 0,-6 5 0,7-1 0,-6-3 0,6 3 0,-7-5 0,6-1 0,-6 1 0,6-6 0,-6 5 0,6-4 0,-2 4 0,0 1 0,2-5 0,-6 9 0,5-12 0,-1 12 0,2-14 0,-2 8 0,2-3 0,-3 0 0,1-1 0,6-1 0,-6-3 0,7 8 0,-5-8 0,1 4 0,0-5 0,-2-5 0,5 4 0,-3-3 0,2 0 0,-3 3 0,-1-7 0,5 7 0,-4-7 0,3 6 0,-4-6 0,11 10 0,-7-5 0,10 3 0,-8-1 0,2-3 0,1 4 0,4-3 0,2 3 0,0-3 0,3 5 0,-3-1 0,5 1 0,-1-4 0,7 4 0,-5-3 0,4 0 0,-5-1 0,6 0 0,-5 0 0,10 2 0,-10 1 0,5-6 0,-1 7 0,2-6 0,0 2 0,4 1 0,8 0 0,-14 0 0,2-2 0,-20-8 0,3 2 0,5-5 0,0 6 0,3-2 0,-3 3 0,4 0 0,-4-3 0,4 3 0,-5-7 0,12 11 0,-10-7 0,9 9 0,-15-3 0,21-1 0,-13 1 0,28-5 0,-18-2 0,19-4 0,-6 0 0,8-10 0,-19 8 0,-3-8 0,-19 10 0,12 0 0,7 0 0,2 0 0,-7 0 0,-4 0 0,-12 0 0,7 0 0,-4 0 0,-1 0 0,-3 0 0,14-4 0,-7-1 0,9-7 0,-12 7 0,-5-2 0,14-19 0,-4 12 0,10-18 0,-14 17 0,-2 7 0,-6-6 0,6 3 0,-6 0 0,6-3 0,-3 3 0,0-4 0,3 1 0,-2-6 0,0 4 0,3-3 0,-7 4 0,3 0 0,-1 1 0,-2-1 0,3 0 0,0 1 0,-3-1 0,2 4 0,-3 1 0,-1 0 0,4-1 0,-2-3 0,7-6 0,-3 4 0,10-10 0,1 4 0,1-6 0,2 4 0,-12 0 0,6 2 0,-8 1 0,1-3 0,1 8 0,-5-4 0,6 1 0,-6-13 0,0 3 0,-1-14 0,-3 16 0,4-10 0,0 4 0,-3 0 0,3-12 0,-3 10 0,0-5 0,1 15 0,-7 5 0,3 7 0,-3-2 0,0 0 0,0 4 0,-3 1 0,0 4 0,-1-4 0,2-1 0,-2-3 0,4 3 0,-4-3 0,4 3 0,-3-4 0,2 1 0,-2-1 0,3 0 0,0-4 0,0 3 0,3-4 0,-2 5 0,2-4 0,1 3 0,-4-4 0,4 1 0,-4 3 0,0-9 0,0 13 0,2-2 0,11-31 0,5 19 0,1-29 0,-2 32 0,-12 8 0,-2 5 0,-3 4 0,0-1 0,0 1 0,0 0 0,-3 0 0,3 0 0,-3 0 0,3 0 0,0-1 0,0 1 0,-3-4 0,2 3 0,-2-7 0,3 7 0,0-3 0,0 0 0,0 3 0,0-7 0,0 4 0,0-5 0,0 0 0,0 1 0,2 3 0,-1-8 0,2 7 0,-3-8 0,4 1 0,-3 3 0,6-9 0,-6 5 0,3-6 0,0 0 0,2-20 0,3 15 0,1-16 0,-5 20 0,-1 1 0,-4 4 0,0-3 0,3 9 0,-2-8 0,2 3 0,-3-4 0,0-1 0,0 0 0,5-12 0,-4 4 0,4-12 0,1-17 0,-5 11 0,10-20 0,-4 9 0,4 6 0,0-6 0,0 9 0,0-1 0,-1 7 0,1 3 0,-2 11 0,-4 3 0,3 5 0,-7 1 0,2 4 0,-3 1 0,4 5 0,-3 1 0,5-1 0,-5 0 0,5 1 0,-5 3 0,3 1 0,-4 0 0,3-1 0,-2 0 0,5 1 0,-6 0 0,3 3 0,-3-3 0,3 0 0,-2 3 0,2-7 0,-3 7 0,0-3 0,4 0 0,-4 3 0,4-7 0,-4 7 0,0-7 0,3-3 0,-2 1 0,2-5 0,-3 1 0,3 4 0,-2-3 0,2-1 0,-3 5 0,0-5 0,0 5 0,0 1 0,0-6 0,0 4 0,0-3 0,0 4 0,0 0 0,0-4 0,0 3 0,0-4 0,0 1 0,-7-2 0,2 1 0,-8-5 0,3 9 0,-3-8 0,0 3 0,-10-16 0,4 12 0,-7-11 0,5 14 0,4-3 0,0-1 0,1 5 0,-1-3 0,-3 7 0,3-3 0,-4-1 0,6 6 0,-5-6 0,7 6 0,-10-2 0,10 2 0,-7-1 0,6 2 0,-6-2 0,4 1 0,-8 2 0,3-2 0,-5 2 0,1-1 0,-1 2 0,1 0 0,-1 2 0,0-6 0,-17 2 0,13-3 0,-13 3 0,18 2 0,-7 3 0,-1-1 0,0 5 0,2-3 0,-1-2 0,5 4 0,-5-6 0,1 11 0,-2-3 0,-6 0 0,5-1 0,-3-1 0,10-1 0,-10 6 0,3-3 0,1 0 0,2 3 0,5-2 0,-6-2 0,5 4 0,-4-3 0,5 4 0,-11 0 0,9 0 0,-9 0 0,11 0 0,-6 0 0,10 0 0,-8 0 0,14 3 0,-9-2 0,9 2 0,-8 1 0,8-3 0,-8 6 0,8-6 0,-4 6 0,6-6 0,-1 2 0,0-3 0,1 4 0,-6-3 0,4 2 0,-4 0 0,6-2 0,-1 2 0,0-3 0,1 0 0,-6 0 0,4 3 0,-15-2 0,14 6 0,-9-6 0,11 5 0,-5-5 0,4 2 0,-3 0 0,8-2 0,-3 3 0,3-4 0,0 0 0,-2 0 0,6 0 0,-7 3 0,7-2 0,-3 2 0,4-3 0,-4 0 0,3 0 0,-3 0 0,3 0 0,-2 0 0,1 0 0,-2 0 0,4 0 0,-4 0 0,1 0 0,-2 0 0,2 0 0,-1 0 0,-1 0 0,0 0 0,1 0 0,0 0 0,3 3 0,-3-3 0,4 3 0,0-3 0,-4 0 0,3 3 0,-2-3 0,-1 3 0,3-3 0,-3 0 0,4 0 0,0 0 0,0 0 0,0 0 0,0 0 0,1 0 0,-1 0 0,0 0 0,0 0 0,0 0 0,0 0 0,0 0 0,0 0 0,0 0 0,0 0 0,0 0 0,0 0 0,0 0 0,0 0 0,3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2:15:42.6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293 326 24575,'66'-31'0,"-1"1"0,1-1 0,2 2 0,-1 2 0,18-9 0,-3 3-822,-28 18 1,-4 3 821,46-15 0,-43 15 0,-2 2 0,34-4 12,6 2-12,-16 11 0,-1-5 395,-11 6-395,-8 0 0,0 0 0,-8 0 821,-1 4-821,-7 2 415,0 8-415,7-3 0,-5 8 0,5-4 0,-7 1 0,7 3 0,-11-5 0,9 7 0,-11-7 0,6 4 0,0-7 0,-6 6 0,-2-3 0,-5-1 0,5 4 0,-9-4 0,13 5 0,-12-2 0,10 8 0,-1-5 0,-4 4 0,0-1 0,3-3 0,-6 8 0,7-8 0,-10 3 0,11 2 0,-10-6 0,5 5 0,-8-8 0,0 1 0,0 0 0,1 0 0,-1 0 0,-1 0 0,-3-4 0,4 2 0,-5-2 0,-1 3 0,1-4 0,-4 3 0,6 4 0,-4-2 0,1 5 0,0-6 0,-6 0 0,3 0 0,-3 4 0,3-3 0,-2 9 0,-2-5 0,1 6 0,-3 0 0,4 5 0,0 2 0,-4 6 0,0 7 0,-5-5 0,0 12 0,0-6 0,0 8 0,-5 0 0,4-1 0,-9 1 0,4-8 0,-5 14 0,5-11 0,-4 13 0,3 9 0,-4-14 0,4 14 0,-3-17 0,9 17 0,-8-20 0,8 26 0,-9-20 0,9 0 0,-5 3 0,6-14 0,0 8 0,0-8 0,0 7 0,0-7 0,0 8 0,0 8 0,0-13 0,0 19 0,0-26 0,0 18 0,0-5 0,0-7 0,0 13 0,0-15 0,-4 1 0,3 5 0,-4-13 0,5 6 0,-4-7 0,3 7 0,-3-5 0,4 5 0,-5 0 0,4-5 0,-9 5 0,9 0 0,-8 2 0,8-1 0,-4 6 0,5-12 0,-4 5 0,-2 0 0,0-5 0,-3 22 0,4-20 0,-5 13 0,-4-17 0,4-6 0,-9 4 0,5-4 0,-6 6 0,1 0 0,-7 7 0,7-11 0,-6 3 0,-11 9 0,13-16 0,-20 23 0,25-31 0,-11 11 0,6-11 0,-13 8 0,7-11 0,-11 4 0,7-13 0,-13 3 0,5-4 0,-12 1 0,5 0 0,-6-5 0,6 3 0,-4-8 0,11 8 0,-11-8 0,4 3 0,0 0 0,2-3 0,-8 9 0,4-9 0,-5 9 0,1-9 0,14 4 0,-13-5 0,12 0 0,-5 0 0,7 4 0,0-3 0,6 3 0,-4-4 0,10 0 0,-5 0 0,6-3 0,-5-3 0,4-2 0,-5-1 0,1-5 0,4 4 0,-16-11 0,14 7 0,-8-3 0,12 5 0,-1 3 0,0 1 0,1-1 0,4-2 0,-3 2 0,3-6 0,-5 1 0,6-2 0,-18-10 0,19 9 0,-13-8 0,17 10 0,-4 0 0,-5-13 0,5 9 0,-9-15 0,13 7 0,-14-4 0,1-22 0,-3 13 0,-4-17 0,2 8 0,0 4 0,-6-11 0,4 10 0,-5-10 0,7 6 0,10 9 0,-3-10 0,14 11 0,1-15 0,1 1 0,4 0 0,-5-9 0,0 7 0,4-7 0,-2 8 0,7 1 0,-7-1 0,8 7 0,-9-5 0,9 5 0,-4-7 0,5 8 0,0-6 0,0 5 0,0 0 0,4 2 0,-3 0 0,8 6 0,-4-6 0,1 7 0,2 5 0,-3-3 0,4 10 0,-4-11 0,3 11 0,-7-10 0,6 10 0,-6-4 0,3-1 0,0 5 0,-3-5 0,2 7 0,1-1 0,-3 1 0,3 4 0,-4-4 0,0 5 0,0-6 0,0 0 0,0 1 0,0-1 0,0 0 0,0-5 0,0 4 0,0-5 0,0 1 0,0 4 0,-4-5 0,3 6 0,-7-5 0,3 4 0,0-5 0,-3 1 0,7 4 0,-8-11 0,8 5 0,-3-6 0,4 0 0,0 0 0,0 0 0,0-7 0,0 6 0,0-13 0,0 5 0,0 0 0,0-5 0,0-12 0,0 14 0,0-13 0,0 25 0,0 0 0,0 6 0,0-4 0,0 10 0,0-4 0,0 0 0,-4 9 0,4-9 0,-4 10 0,4-4 0,0 4 0,-3-4 0,2 13 0,-3-6 0,4 7 0,0-4 0,0 0 0,3 1 0,-2-1 0,2 0 0,0 1 0,-2-1 0,3 0 0,-1 1 0,7-4 0,-1 2 0,5-2 0,-3 3 0,5 4 0,0-3 0,3 2 0,-4 0 0,-1-1 0,1 4 0,5-2 0,-5 4 0,5-1 0,-5-3 0,2 0 0,-1 0 0,-3 1 0,-3 4 0,-4 2 0,-2-1 0,1 4 0,-2-4 0,3 4 0,-3-4 0,3 4 0,-3-4 0,3 2 0,0-1 0,0-1 0,0 1 0,0 1 0,-3 0 0,0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2:16:44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782 9 24575,'-63'0'0,"0"0"0,5 0 0,13 0 0,30 0 0,0 0 0,4 0 0,-9 0 0,11 0 0,-14 0 0,12 0 0,-3 0 0,0 0 0,7 0 0,-6 0 0,5 3 0,-1-2 0,2 1 0,-3 2 0,3-4 0,-3 4 0,4-2 0,0 2 0,0-1 0,0 3 0,0-6 0,-1 6 0,1-5 0,0 4 0,0-4 0,0 4 0,0-4 0,-4 5 0,3-3 0,-3 1 0,0 2 0,3-2 0,-3 3 0,4-4 0,-3 5 0,2-6 0,-2 6 0,-1-4 0,6 2 0,-9 1 0,8 0 0,-5 3 0,4-3 0,-1 3 0,1-4 0,0 0 0,-1 1 0,1-1 0,-1 4 0,1-3 0,2 6 0,-1-5 0,1 5 0,-2-6 0,-1 3 0,3 0 0,-2 1 0,6 0 0,-6-1 0,2 0 0,-3-3 0,3 3 0,-2 0 0,3-3 0,-1 6 0,-1-5 0,4 5 0,-2-6 0,0 3 0,3-4 0,-6 4 0,5-3 0,-2 7 0,0-7 0,2 7 0,-2-7 0,3 7 0,0-3 0,0 4 0,-2-5 0,1 4 0,-2-3 0,3 4 0,0-1 0,0 1 0,0 0 0,0-1 0,0 1 0,0-4 0,0 3 0,0-3 0,0 3 0,0-3 0,4 3 0,0-3 0,2 0 0,2 3 0,-1-3 0,0 3 0,0 1 0,0-4 0,5 7 0,-1-5 0,1 6 0,2-4 0,-3-1 0,15 3 0,-9-2 0,13-1 0,-9 1 0,11-5 0,-6 3 0,5-4 0,0-1 0,-4 1 0,11 1 0,6-2 0,-8 1 0,7-4 0,-18 3 0,7-7 0,-6 6 0,6-6 0,-6 7 0,-1-8 0,1 8 0,-1-7 0,1 7 0,0-4 0,-1 1 0,1 3 0,-1-7 0,1 2 0,0 1 0,-1-3 0,1 7 0,0-7 0,-5 6 0,3-6 0,-3 6 0,-1-6 0,5 6 0,-5-6 0,12 3 0,-5 0 0,5-3 0,-7 3 0,7-4 0,-5 0 0,4 0 0,1 0 0,-5 0 0,4 0 0,1 0 0,-10 0 0,8 0 0,4 0 0,-5 0 0,10 0 0,-14 0 0,7 0 0,-5 0 0,4-4 0,1 3 0,-5-7 0,5 7 0,-7-3 0,7 4 0,-5 0 0,5 0 0,-7 0 0,7 0 0,-5 0 0,4 0 0,-5 0 0,6 0 0,-5 0 0,4 0 0,-10 0 0,17-4 0,-15 2 0,16-3 0,-8 1 0,-3 3 0,9-3 0,2 0 0,1-1 0,-2 0 0,-6 0 0,0 5 0,-5-3 0,4 2 0,1-8 0,-5 5 0,5-2 0,4-1 0,-7 2 0,3-3 0,-8 3 0,-3 2 0,5-1 0,-1-4 0,1-2 0,-5 2 0,3-4 0,-8 10 0,9-9 0,-9 10 0,3-9 0,1 8 0,-4-8 0,3 6 0,1-4 0,-4 4 0,3-3 0,-4 3 0,4-4 0,-3 4 0,4-3 0,-5 3 0,-1-4 0,1 1 0,0 3 0,-1-2 0,-3 2 0,3-3 0,-7 0 0,7 0 0,-7 4 0,3-3 0,0 2 0,-3-3 0,3 1 0,-4 0 0,0-1 0,1-3 0,-1 3 0,1-9 0,-3 4 0,-1-5 0,-3 2 0,0 1 0,0-1 0,0-4 0,0 3 0,0-9 0,0 9 0,0-8 0,-3 8 0,-2-8 0,-2 8 0,-5-9 0,3 10 0,-6-5 0,7 5 0,-2 1 0,-1-1 0,3 0 0,-6 4 0,6-3 0,-6 6 0,6-2 0,-6-1 0,-3-3 0,5 2 0,-9-1 0,10 6 0,-3-1 0,-1 4 0,0-2 0,4 2 0,-2 0 0,2-2 0,0 5 0,-3-5 0,4 5 0,-5-5 0,4 5 0,1-5 0,0 5 0,-1-5 0,-8 5 0,3-2 0,-4 0 0,6 2 0,-1-2 0,-5 3 0,4 0 0,-8-4 0,-3 3 0,4-3 0,-7 4 0,14 0 0,-8 0 0,8-3 0,-8 2 0,3-2 0,0 3 0,2 0 0,0-4 0,3 3 0,-9-3 0,9 4 0,-8 0 0,8 0 0,-3 0 0,4-3 0,1 2 0,-6-2 0,4 3 0,-8-4 0,3 3 0,0-3 0,-3 4 0,3-3 0,-4 2 0,4-3 0,-3 0 0,3 3 0,-5-3 0,1 0 0,-1 4 0,5-8 0,-3 8 0,3-7 0,-5 6 0,1-7 0,-1 3 0,-5 0 0,4 2 0,-5-1 0,1-1 0,3 0 0,-3 0 0,5 2 0,1 2 0,-1-3 0,0 0 0,5 3 0,-3-3 0,8 1 0,-8 2 0,3-2 0,0 0 0,-3 2 0,3-2 0,0-1 0,-3 3 0,3-2 0,-5 3 0,6-3 0,-4 2 0,8-2 0,-4 3 0,6-3 0,-1 2 0,0-3 0,1 1 0,3 2 0,-3-2 0,7 3 0,-3-3 0,0 3 0,3-6 0,-7 6 0,7-3 0,-7 3 0,7 0 0,-3-3 0,-6 2 0,3-5 0,-8 6 0,10-4 0,-3 4 0,7 0 0,-3 0 0,0 0 0,3 0 0,-3 0 0,4 0 0,0-2 0,0 1 0,0-2 0,0 3 0,0 0 0,0 0 0,0-2 0,0 1 0,0-1 0,0-1 0,0 2 0,-4-2 0,3 3 0,-3 0 0,3 0 0,-2-3 0,1 2 0,-2-2 0,4 3 0,-4 0 0,3 0 0,-3 0 0,4 0 0,0 0 0,0-3 0,0 3 0,0-3 0,-1 3 0,1 0 0,0 0 0,0 0 0,0 0 0,0 0 0,0 0 0,0 0 0,0 0 0,0 0 0,-1 0 0,1 0 0,0 0 0,0 0 0,0 0 0,0 0 0,0 0 0,0 0 0,0 0 0,0 0 0,-1 0 0,1 0 0,0 0 0,0 0 0,0 0 0,0 0 0,0 0 0,0 0 0,0 0 0,0 0 0,1 0 0,2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2:16:48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609 108 24575,'-35'0'0,"6"0"0,-3 0 0,11 0 0,-3 4 0,3 1 0,-4 3 0,-1 1 0,0 3 0,1 2 0,-1 3 0,-1 5 0,1-7 0,2 10 0,0-11 0,0 12 0,3-8 0,-6 9 0,11-11 0,-5 5 0,9-6 0,-2 0 0,3-4 0,0 3 0,0-2 0,4-2 0,0 4 0,1-7 0,-2 7 0,5-3 0,-4 4 0,7-4 0,-7 2 0,6 3 0,-2 0 0,3 9 0,0-5 0,0 6 0,0 5 0,0-3 0,0 9 0,4-10 0,1 11 0,7-11 0,2 4 0,2-10 0,1 3 0,-5-8 0,3 4 0,-8-9 0,7-1 0,-3-3 0,4 4 0,-1-3 0,1 2 0,0-2 0,-1-1 0,1 1 0,5-1 0,1 1 0,4 1 0,1 0 0,-1-1 0,7 1 0,-5-4 0,5 3 0,-7-3 0,7 0 0,-10 2 0,8-3 0,-9 0 0,0 4 0,4-4 0,-10 0 0,10 4 0,-4-7 0,16 7 0,-9-4 0,9 1 0,-11 3 0,5-3 0,2 0 0,6 3 0,0-6 0,0 2 0,0 0 0,-1-3 0,1 4 0,17-5 0,-12 0 0,12 0 0,-23 3 0,4-2 0,-4 3 0,0-4 0,4 0 0,-9 0 0,9-4 0,-10 3 0,11-4 0,-11 5 0,10 0 0,-10 0 0,18 0 0,-17 0 0,17-4 0,-18 3 0,10-3 0,-10 4 0,11 0 0,-11-4 0,5 3 0,-7-3 0,1 0 0,-1 3 0,1-2 0,0 3 0,5-5 0,-4 4 0,5-7 0,-7 7 0,-4-6 0,3 6 0,-3-2 0,5-1 0,-1-1 0,7 1 0,0-4 0,1 3 0,-1-4 0,-7-4 0,1 4 0,0 0 0,5 1 0,-4 3 0,5-7 0,-7 6 0,0-5 0,-4 7 0,3-4 0,-3 0 0,-1 0 0,5 3 0,-9-2 0,8 3 0,-8-4 0,8-4 0,-8 7 0,4-9 0,-6 9 0,6-6 0,-4 0 0,3 3 0,-4-3 0,-4 4 0,-1-3 0,1 2 0,0-9 0,-3 5 0,-2-5 0,-6 2 0,3-5 0,-2 0 0,3-1 0,-4-4 0,0-1 0,0 3 0,0-7 0,0 9 0,0-4 0,0 4 0,0-3 0,0 8 0,0-9 0,0 9 0,-4-8 0,-3 8 0,-2-4 0,-5 6 0,3-1 0,-4 0 0,-5-1 0,5 5 0,-16-12 0,8 13 0,-9-9 0,7 6 0,-1 4 0,0-4 0,1 5 0,-1-1 0,-5 0 0,4 1 0,-10 3 0,10-3 0,-4 3 0,-1 1 0,5-4 0,-11 3 0,11 0 0,-10-4 0,4 8 0,-6-3 0,0-1 0,6 4 0,-5-7 0,11 7 0,-10-8 0,10 8 0,-11-8 0,11 8 0,-16-11 0,14 10 0,-8-9 0,12 10 0,-1-3 0,0 0 0,1 3 0,-1-6 0,1 6 0,-1-3 0,1 4 0,4-3 0,-3 2 0,8-2 0,-9 3 0,4 0 0,1 0 0,0 0 0,1 0 0,3 0 0,0 0 0,-3-4 0,7 3 0,-7-3 0,4 4 0,-5-4 0,4 3 0,-3-2 0,4 3 0,-4-4 0,3 3 0,-4-3 0,5 4 0,-4 0 0,-2-4 0,0 3 0,2-3 0,4 4 0,0-3 0,1 2 0,-1-2 0,0 3 0,-4 0 0,3 0 0,-4 0 0,6 0 0,-1-3 0,-4 2 0,6-2 0,-10 3 0,15 0 0,-11 0 0,3 0 0,0-4 0,-3 4 0,4-4 0,1 4 0,-1 0 0,0 0 0,1 0 0,-1 0 0,0-3 0,0 2 0,1-2 0,-1 3 0,0 0 0,4 0 0,-2-3 0,2 2 0,-9-2 0,4 3 0,-3 0 0,4-4 0,-5 4 0,4-4 0,-3 4 0,4-3 0,0 2 0,1-2 0,-1 3 0,-2 0 0,5 0 0,-1 0 0,10-3 0,-3 2 0,3-1 0,-3 2 0,1 0 0,1 2 0,0 1 0,1 2 0,0 1 0,-2-1 0,2 1 0,-1 4 0,-2 1 0,-1 4 0,-1 0 0,-3-5 0,5 0 0,-1 0 0,1-3 0,2 3 0,-2-3 0,3-1 0,0-1 0,-3 1 0,5-3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2:17:23.5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683 35 24575,'-18'11'0,"-16"4"0,15 0 0,-19 4 0,11-6 0,-1 9 0,-4-7 0,-3 14 0,12-11 0,-10 6 0,17-9 0,-4 5 0,5-4 0,-2 9 0,2-9 0,-2 8 0,5-3 0,-3 0 0,6-2 0,-7 7 0,3-4 0,-1 10 0,-2-7 0,6 1 0,-6 0 0,6-1 0,-6 1 0,6 5 0,-2-4 0,-1 5 0,4-7 0,0-4 0,2-2 0,3-4 0,0 0 0,-2-4 0,5 2 0,-1-2 0,-1 0 0,2 3 0,-2-3 0,3 3 0,0 1 0,0 0 0,-3 4 0,2 2 0,-3 5 0,4-6 0,0 5 0,-4 1 0,2 2 0,-2 3 0,4-5 0,0 23 0,0-18 0,-4 24 0,3-22 0,-4 6 0,1 0 0,3 0 0,-3 0 0,4 0 0,-5-1 0,4 1 0,-3-1 0,0 1 0,3 0 0,-3 0 0,0-6 0,3 4 0,-3-4 0,4 1 0,0 3 0,0-10 0,0 10 0,0-4 0,0 1 0,4-3 0,-3 1 0,6-5 0,-2 4 0,4 1 0,4-5 0,8 16 0,3-13 0,8 9 0,-5-15 0,2 3 0,3-7 0,-3 3 0,11 2 0,-7-5 0,8 5 0,-2-10 0,0 4 0,7-3 0,-5-1 0,12 1 0,-6-6 0,1 1 0,13 0 0,-3 0 0,-1-4 0,12 4 0,-19-5 0,13 5 0,-8 0 0,7 1 0,-12-6 0,20 5 0,-21-5 0,2 0 0,1 0 0,13 0 0,-9 0 0,0 0 0,11-5 0,24 11 0,-15-10 0,6 3 0,-9 1 0,-1-5 0,1 5 0,-9-6 0,16 6 0,-21-5 0,21 5 0,-15-6 0,0 0 0,-3 0 0,-7 0 0,8 0 0,-14 0 0,6 0 0,-9-5 0,1-1 0,1 0 0,9-11 0,-15 10 0,2-10 0,-6 3 0,-5 0 0,0-5 0,7-6 0,-7 5 0,4-10 0,-5 11 0,-3-9 0,0-2 0,-1 4 0,4-15 0,-10 22 0,3-19 0,-13 20 0,5-12 0,-8 9 0,3-4 0,-4 4 0,-3-4 0,-2 10 0,-3-5 0,0 0 0,0 4 0,4-14 0,-3 7 0,2-9 0,1 7 0,-3 0 0,3 4 0,-4-3 0,0-3 0,3 5 0,-2-9 0,6 11 0,-6-6 0,2 0 0,-3 1 0,5-6 0,-4 8 0,3-12 0,-4 12 0,0-8 0,0-1 0,0 5 0,0-5 0,0 7 0,0-1 0,0 5 0,0 2 0,-4-1 0,3 4 0,-10-20 0,6 18 0,-8-18 0,6 20 0,-1-9 0,-3 10 0,2-10 0,-2 9 0,2-8 0,2 8 0,-5-8 0,3 8 0,-3-9 0,5 10 0,-1-5 0,1 6 0,-1-6 0,-3 4 0,2-3 0,-6-1 0,4 4 0,-5-3 0,0-1 0,1 4 0,-5-4 0,4 5 0,-5-6 0,2 4 0,2-3 0,-4 0 0,2 3 0,2-3 0,-3 5 0,6 0 0,-1 0 0,0 1 0,-4-2 0,7 5 0,-7-4 0,8 4 0,-4-1 0,1-1 0,-1 4 0,0-5 0,1 6 0,-1-6 0,0 6 0,0-6 0,5 7 0,-9-8 0,7 7 0,-8-7 0,5 4 0,1-1 0,-6-3 0,-2 0 0,-4 1 0,3 0 0,4 3 0,-7 2 0,4 1 0,-5 4 0,3-3 0,3 5 0,-4-9 0,-1 6 0,1-4 0,4 1 0,2 0 0,4 1 0,-5-1 0,5 1 0,-5-1 0,5 1 0,1-1 0,-6 0 0,8 1 0,-12-1 0,16 2 0,-10 1 0,7-1 0,-7-1 0,3-1 0,-2 2 0,2-1 0,0 6 0,4-5 0,-3 2 0,4 1 0,-5-1 0,0 1 0,0 2 0,1-2 0,-1 0 0,0 2 0,1-5 0,-1 1 0,4 1 0,-3 1 0,7 0 0,-7 3 0,7-6 0,-7 5 0,7-4 0,-6 1 0,5 1 0,-5-1 0,6 2 0,-3-2 0,-3-2 0,5 3 0,-8-4 0,9 4 0,-3-1 0,0-2 0,-1 2 0,0 0 0,-3-6 0,3 8 0,0-7 0,-2 5 0,2-3 0,-4 0 0,0 0 0,-4 3 0,-2-3 0,0 6 0,2-3 0,4 1 0,-5 2 0,5-6 0,-5 6 0,5-5 0,1 2 0,-1 0 0,-2-6 0,1 6 0,-6-3 0,6 0 0,-3 7 0,-1-7 0,4 2 0,-4 1 0,6-3 0,-1 3 0,-4-4 0,3 4 0,0-2 0,6 5 0,4-2 0,0 0 0,-4 3 0,3-3 0,-7 3 0,7 0 0,-12 0 0,2 0 0,-3 0 0,-5 0 0,9 3 0,-8-2 0,8 2 0,-4-3 0,5 0 0,5 0 0,-4 0 0,3 0 0,0 0 0,1 0 0,0 0 0,-1 0 0,-3 0 0,-1 0 0,0 0 0,0 0 0,1 0 0,-1 0 0,0 4 0,1-4 0,-1 4 0,0-1 0,1-2 0,-1 5 0,4-2 0,-3 3 0,3-3 0,1 2 0,-4-2 0,7 2 0,-3-2 0,4-2 0,2 1 0,-1-2 0,4 4 0,-2-4 0,3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625BE-6F0E-4119-833C-D685F0C7EDA0}" type="datetimeFigureOut">
              <a:rPr lang="pt-BR" smtClean="0"/>
              <a:t>13/02/2023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71527-E261-4F49-82AE-2CE4EEA61D8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91747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F33E8-ECD2-0B43-B634-4FD88C047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1</a:t>
            </a:fld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647C0-3742-874D-9EDC-D2BBFB122D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6CD5A58-C766-FE41-B2CD-61610821F37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001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F1AA1-AC19-D745-8CB3-7F95BA619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10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DA2BF-2739-064E-A47E-E21DDCE895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7A31A8-E04B-FB41-ACC2-93075654345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358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F1AA1-AC19-D745-8CB3-7F95BA619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11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DA2BF-2739-064E-A47E-E21DDCE895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7A31A8-E04B-FB41-ACC2-93075654345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795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A00CB-F9DE-E54C-A939-97D597C76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12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0AF76-BDC6-AF49-B03C-2542C65E7D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8293A05-99A8-A540-A9D6-49E1666C79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81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F1AA1-AC19-D745-8CB3-7F95BA619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13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DA2BF-2739-064E-A47E-E21DDCE895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7A31A8-E04B-FB41-ACC2-93075654345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74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AB2B2-1F62-C14B-AEF8-06C1888453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9B104A4-D25D-4741-84B0-CBF4B70CBE84}" type="datetime1">
              <a:rPr lang="en-US" smtClean="0"/>
              <a:t>2/13/2023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557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2B236AB-C35E-9640-8BD5-7418C1315A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808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D8C-5295-9740-9A45-E028EEA7C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16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0CE9A-4C7B-6943-A294-1187F88F3E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56F0278-5C7E-0441-8E8A-714B8BC1D9E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148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D8C-5295-9740-9A45-E028EEA7C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17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0CE9A-4C7B-6943-A294-1187F88F3E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56F0278-5C7E-0441-8E8A-714B8BC1D9E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340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definir qualidade?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D8C-5295-9740-9A45-E028EEA7C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0CE9A-4C7B-6943-A294-1187F88F3E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56F0278-5C7E-0441-8E8A-714B8BC1D9E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550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73D8C-5295-9740-9A45-E028EEA7C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0018F-9905-0B48-ABCE-B2AB1492F1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E87822D-3C4D-B844-8278-5219043AD8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27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5DAD-6C38-964D-A940-9D6BE78F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F24B6-521A-9541-8A9A-5E1EE59403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EB5F636-E66B-8A41-A264-2B6D7853E4C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099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D70B8-D0A2-6B42-8698-9CD7B54C1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AA558-74F0-9346-B695-A5CA2B0FC0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E51D9E5-AA54-E84E-8757-DE52C73DFA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360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9246A-F7DA-BA4C-AAEB-18B26DF48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893AD-0306-5248-BF1C-4C3C6210BC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6A09902-6B80-A447-B8D1-4C7068FDEE4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955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D70B8-D0A2-6B42-8698-9CD7B54C1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AA558-74F0-9346-B695-A5CA2B0FC0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E51D9E5-AA54-E84E-8757-DE52C73DFA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01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9246A-F7DA-BA4C-AAEB-18B26DF48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893AD-0306-5248-BF1C-4C3C6210BC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6A09902-6B80-A447-B8D1-4C7068FDEE4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163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D70B8-D0A2-6B42-8698-9CD7B54C1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AA558-74F0-9346-B695-A5CA2B0FC0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E51D9E5-AA54-E84E-8757-DE52C73DFA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21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9246A-F7DA-BA4C-AAEB-18B26DF48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893AD-0306-5248-BF1C-4C3C6210BC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66A09902-6B80-A447-B8D1-4C7068FDEE4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923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D70B8-D0A2-6B42-8698-9CD7B54C1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26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AA558-74F0-9346-B695-A5CA2B0FC0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E51D9E5-AA54-E84E-8757-DE52C73DFA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718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D70B8-D0A2-6B42-8698-9CD7B54C1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27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AA558-74F0-9346-B695-A5CA2B0FC0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E51D9E5-AA54-E84E-8757-DE52C73DFA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44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D70B8-D0A2-6B42-8698-9CD7B54C1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AA558-74F0-9346-B695-A5CA2B0FC0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9E51D9E5-AA54-E84E-8757-DE52C73DFA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914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B88F0-144A-0042-936C-1D96C2E72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29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56554-1099-A643-B657-CAF9D71AED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8C9CC00-5835-0D48-BA49-5860BDCF9E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907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5DAD-6C38-964D-A940-9D6BE78F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F24B6-521A-9541-8A9A-5E1EE59403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EB5F636-E66B-8A41-A264-2B6D7853E4C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462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DBB0A-C86D-B941-816F-02CB7F8F8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30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F0A03-A0E0-9741-822C-EDAB35D769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6F6C4D-61F1-1641-9D14-C709552C6B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468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2B236AB-C35E-9640-8BD5-7418C1315A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189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AB2B2-1F62-C14B-AEF8-06C1888453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9B104A4-D25D-4741-84B0-CBF4B70CBE84}" type="datetime1">
              <a:rPr lang="en-US" smtClean="0"/>
              <a:t>2/13/2023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55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5DAD-6C38-964D-A940-9D6BE78F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F24B6-521A-9541-8A9A-5E1EE59403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AEB5F636-E66B-8A41-A264-2B6D7853E4C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573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5DAD-6C38-964D-A940-9D6BE78F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E4FAE-CE44-C34E-9B82-CA055F5ADD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647CBC0-D74D-CC4C-BA4B-4B49DBF2696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11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5DAD-6C38-964D-A940-9D6BE78F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6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E4FAE-CE44-C34E-9B82-CA055F5ADD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647CBC0-D74D-CC4C-BA4B-4B49DBF2696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613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5DAD-6C38-964D-A940-9D6BE78F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7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E4FAE-CE44-C34E-9B82-CA055F5ADD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647CBC0-D74D-CC4C-BA4B-4B49DBF2696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37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B5DAD-6C38-964D-A940-9D6BE78F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E4FAE-CE44-C34E-9B82-CA055F5ADD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647CBC0-D74D-CC4C-BA4B-4B49DBF2696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638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F1AA1-AC19-D745-8CB3-7F95BA619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71527-E261-4F49-82AE-2CE4EEA61D81}" type="slidenum">
              <a:rPr lang="pt-BR" smtClean="0"/>
              <a:t>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DA2BF-2739-064E-A47E-E21DDCE895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27A31A8-E04B-FB41-ACC2-93075654345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0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9644-D1BF-954D-B58A-009959BA144A}" type="datetime1">
              <a:rPr lang="pt-BR" smtClean="0"/>
              <a:t>13/02/2023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215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57D3-7C46-594C-BB44-ED3B68E2D483}" type="datetime1">
              <a:rPr lang="pt-BR" smtClean="0"/>
              <a:t>13/02/2023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719655-074A-4A3C-A053-554E7613366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74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768CF-3480-A14C-87EC-7FE11C6AE059}" type="datetime1">
              <a:rPr lang="pt-BR" smtClean="0"/>
              <a:t>13/02/2023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719655-074A-4A3C-A053-554E7613366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8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FDB2-9F44-6A47-949D-FE44C474D95C}" type="datetime1">
              <a:rPr lang="pt-BR" smtClean="0"/>
              <a:t>13/02/2023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470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1C8B-40C8-9B4D-B336-0C82443F38C5}" type="datetime1">
              <a:rPr lang="pt-BR" smtClean="0"/>
              <a:t>13/02/2023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30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E815-AFD3-DD47-9E89-813EF2247044}" type="datetime1">
              <a:rPr lang="pt-BR" smtClean="0"/>
              <a:t>13/02/2023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719655-074A-4A3C-A053-554E7613366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D3A9-12BD-474E-8446-5686468C7A7A}" type="datetime1">
              <a:rPr lang="pt-BR" smtClean="0"/>
              <a:t>13/02/2023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719655-074A-4A3C-A053-554E7613366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09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2712-09F3-E242-A66A-262853C5BA55}" type="datetime1">
              <a:rPr lang="pt-BR" smtClean="0"/>
              <a:t>13/02/2023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719655-074A-4A3C-A053-554E7613366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8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650C-CA63-2646-8C63-A6DA9DC4B633}" type="datetime1">
              <a:rPr lang="pt-BR" smtClean="0"/>
              <a:t>13/02/2023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719655-074A-4A3C-A053-554E7613366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70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A7C5-A930-4440-873B-AD07FA56B2D4}" type="datetime1">
              <a:rPr lang="pt-BR" smtClean="0"/>
              <a:t>13/02/2023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719655-074A-4A3C-A053-554E7613366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29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4BD2-3589-1C40-9773-EFE268514162}" type="datetime1">
              <a:rPr lang="pt-BR" smtClean="0"/>
              <a:t>13/02/2023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719655-074A-4A3C-A053-554E7613366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57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EE216-DC9B-F840-94F5-F878B04F4F9C}" type="datetime1">
              <a:rPr lang="pt-BR" smtClean="0"/>
              <a:t>13/02/2023</a:t>
            </a:fld>
            <a:endParaRPr lang="pt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F00739-E246-EB45-A937-B6F596133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4643527-E617-B74C-837E-6F2B458C3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BC47F7-818A-8347-88FF-EC6BED63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23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gsoftmoderna.inf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lima-inatel/S20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30.png"/><Relationship Id="rId3" Type="http://schemas.openxmlformats.org/officeDocument/2006/relationships/image" Target="../media/image27.png"/><Relationship Id="rId7" Type="http://schemas.openxmlformats.org/officeDocument/2006/relationships/image" Target="../media/image100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11" Type="http://schemas.openxmlformats.org/officeDocument/2006/relationships/image" Target="../media/image120.png"/><Relationship Id="rId5" Type="http://schemas.openxmlformats.org/officeDocument/2006/relationships/image" Target="../media/image90.png"/><Relationship Id="rId15" Type="http://schemas.openxmlformats.org/officeDocument/2006/relationships/image" Target="../media/image14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10.png"/><Relationship Id="rId1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tiff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lima-inatel/S20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gsoftmoderna.inf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customXml" Target="../ink/ink2.xml"/><Relationship Id="rId5" Type="http://schemas.openxmlformats.org/officeDocument/2006/relationships/image" Target="../media/image10.png"/><Relationship Id="rId15" Type="http://schemas.openxmlformats.org/officeDocument/2006/relationships/image" Target="../media/image14.jpeg"/><Relationship Id="rId10" Type="http://schemas.openxmlformats.org/officeDocument/2006/relationships/image" Target="../media/image141.png"/><Relationship Id="rId4" Type="http://schemas.openxmlformats.org/officeDocument/2006/relationships/image" Target="../media/image2.png"/><Relationship Id="rId9" Type="http://schemas.openxmlformats.org/officeDocument/2006/relationships/customXml" Target="../ink/ink1.xml"/><Relationship Id="rId1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S206 – Qualidade de Software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481B18C-8BCB-314F-8970-4DD7825C1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152587-99EB-6B46-B943-9213889F2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846" y="2938027"/>
            <a:ext cx="2928937" cy="19602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7B285B3-7F7E-DC44-88D4-2C1629A15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680" y="5140859"/>
            <a:ext cx="2172037" cy="13555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9140F6-F2D1-E047-8CBB-FA4A0A2A43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76" y="2708533"/>
            <a:ext cx="3892882" cy="21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1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00C0AD8-018F-DF41-B137-5ED367711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87" y="0"/>
            <a:ext cx="6300787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9C7E212-70BC-8E49-8EFB-4B782E2B6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021" y="1610495"/>
            <a:ext cx="5012292" cy="45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2CE1183-558C-3047-AC83-2A46BC9A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64886"/>
            <a:ext cx="112395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69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702365" y="1289602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Qualidade</a:t>
            </a:r>
            <a:r>
              <a:rPr lang="en-US" sz="3200" dirty="0"/>
              <a:t> de Software – </a:t>
            </a:r>
            <a:r>
              <a:rPr lang="en-US" sz="3200" dirty="0" err="1"/>
              <a:t>Aplicações</a:t>
            </a:r>
            <a:endParaRPr lang="en-US" sz="32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>
            <a:off x="3640432" y="1871596"/>
            <a:ext cx="585845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Atividades de um QA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>
                <a:solidFill>
                  <a:srgbClr val="0000FF"/>
                </a:solidFill>
              </a:rPr>
              <a:t>Estratégias de teste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>
                <a:solidFill>
                  <a:srgbClr val="0000FF"/>
                </a:solidFill>
              </a:rPr>
              <a:t>Arquitetura de teste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>
                <a:solidFill>
                  <a:srgbClr val="0000FF"/>
                </a:solidFill>
              </a:rPr>
              <a:t>Ferramentas de teste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>
                <a:solidFill>
                  <a:srgbClr val="0000FF"/>
                </a:solidFill>
              </a:rPr>
              <a:t>Linguagem e frameworks para teste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Área Acadêmica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>
                <a:solidFill>
                  <a:srgbClr val="0000FF"/>
                </a:solidFill>
              </a:rPr>
              <a:t>Pesquisas/Artigos/TCC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>
                <a:solidFill>
                  <a:srgbClr val="0000FF"/>
                </a:solidFill>
              </a:rPr>
              <a:t>Propostas de novas ferramentas/frameworks para testes...</a:t>
            </a:r>
            <a:endParaRPr lang="pt-BR" sz="2800" dirty="0"/>
          </a:p>
          <a:p>
            <a:pPr lvl="1"/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06C1FF-ACB7-5B47-96A7-413BDE7D8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2" y="2025098"/>
            <a:ext cx="2692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8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5146CF52-9769-4842-B3C6-C65AF9161C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4924073"/>
              </p:ext>
            </p:extLst>
          </p:nvPr>
        </p:nvGraphicFramePr>
        <p:xfrm>
          <a:off x="2032000" y="5699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Seta para a Direita 13">
            <a:extLst>
              <a:ext uri="{FF2B5EF4-FFF2-40B4-BE49-F238E27FC236}">
                <a16:creationId xmlns:a16="http://schemas.microsoft.com/office/drawing/2014/main" id="{2FDD249F-3973-3F42-8372-1F6258A30310}"/>
              </a:ext>
            </a:extLst>
          </p:cNvPr>
          <p:cNvSpPr/>
          <p:nvPr/>
        </p:nvSpPr>
        <p:spPr>
          <a:xfrm>
            <a:off x="1199264" y="4444437"/>
            <a:ext cx="832736" cy="41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>
            <a:extLst>
              <a:ext uri="{FF2B5EF4-FFF2-40B4-BE49-F238E27FC236}">
                <a16:creationId xmlns:a16="http://schemas.microsoft.com/office/drawing/2014/main" id="{6934B76B-2E25-0B4E-B888-6F9EA3752A48}"/>
              </a:ext>
            </a:extLst>
          </p:cNvPr>
          <p:cNvSpPr/>
          <p:nvPr/>
        </p:nvSpPr>
        <p:spPr>
          <a:xfrm>
            <a:off x="1199264" y="5000368"/>
            <a:ext cx="832736" cy="41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8BA3A025-2AA4-F74C-9850-B6AF30514141}"/>
              </a:ext>
            </a:extLst>
          </p:cNvPr>
          <p:cNvSpPr/>
          <p:nvPr/>
        </p:nvSpPr>
        <p:spPr>
          <a:xfrm>
            <a:off x="1199264" y="5576770"/>
            <a:ext cx="832736" cy="41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52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3142"/>
            <a:ext cx="2764625" cy="4419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3972059" y="2280931"/>
            <a:ext cx="78567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Engenharia de Software Moderna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>
                <a:hlinkClick r:id="rId4"/>
              </a:rPr>
              <a:t>https://engsoftmoderna.info</a:t>
            </a: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Versão HTML disponível gratuitamente, sem custo adicional e frete grátis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Autor: Marco Túlio Valente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Ano: 2020</a:t>
            </a:r>
          </a:p>
          <a:p>
            <a:r>
              <a:rPr lang="pt-BR" sz="3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E0514-9016-304D-8F37-C172C8AD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440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5"/>
          <p:cNvSpPr txBox="1">
            <a:spLocks/>
          </p:cNvSpPr>
          <p:nvPr/>
        </p:nvSpPr>
        <p:spPr>
          <a:xfrm>
            <a:off x="216000" y="6498000"/>
            <a:ext cx="11961341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/>
              <a:t>S206 – QUAIDADE DE SOFTWARE – INSTITUTO NACIONAL DE TELECOMUNICAÇÕES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64CD0-8AA0-FA4A-816F-3531FAB5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9655-074A-4A3C-A053-554E76133669}" type="slidenum">
              <a:rPr lang="pt-BR" smtClean="0"/>
              <a:t>15</a:t>
            </a:fld>
            <a:endParaRPr lang="pt-BR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FD72A42-28F9-C747-A66B-072D74A2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GitHub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2C86D33-1C50-284F-AEF8-07DFFD5AFD32}"/>
              </a:ext>
            </a:extLst>
          </p:cNvPr>
          <p:cNvSpPr txBox="1">
            <a:spLocks/>
          </p:cNvSpPr>
          <p:nvPr/>
        </p:nvSpPr>
        <p:spPr>
          <a:xfrm>
            <a:off x="732803" y="1831205"/>
            <a:ext cx="10925797" cy="53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hlinkClick r:id="rId3"/>
              </a:rPr>
              <a:t>https://github.com/chrislima-inatel/S206</a:t>
            </a:r>
            <a:endParaRPr lang="pt-BR" sz="3200" dirty="0"/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C73859-C636-A549-9605-12BBA649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556" y="294592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1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702364" y="1457786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Falta de </a:t>
            </a:r>
            <a:r>
              <a:rPr lang="en-US" sz="3200" dirty="0" err="1"/>
              <a:t>Qualidade</a:t>
            </a:r>
            <a:r>
              <a:rPr lang="en-US" sz="3200" dirty="0"/>
              <a:t> - </a:t>
            </a:r>
            <a:r>
              <a:rPr lang="en-US" sz="3200" dirty="0" err="1"/>
              <a:t>História</a:t>
            </a:r>
            <a:endParaRPr lang="en-US" sz="32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4" y="2286001"/>
            <a:ext cx="109409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dirty="0"/>
              <a:t>Intel – Processador Pentium – 1993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Erro de software no cálculo durante o processamento.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3 a 5 milhões de processadores com defeito.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Aproximadamente </a:t>
            </a:r>
            <a:r>
              <a:rPr lang="pt-BR" dirty="0" err="1"/>
              <a:t>U</a:t>
            </a:r>
            <a:r>
              <a:rPr lang="pt-BR" dirty="0"/>
              <a:t>$ 475 milhões de prejuízo.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pt-BR" dirty="0"/>
          </a:p>
          <a:p>
            <a:pPr marL="285750" indent="-285750">
              <a:buFont typeface="Wingdings" pitchFamily="2" charset="2"/>
              <a:buChar char="ü"/>
            </a:pPr>
            <a:r>
              <a:rPr lang="pt-BR" dirty="0"/>
              <a:t>Toyota </a:t>
            </a:r>
            <a:r>
              <a:rPr lang="pt-BR" dirty="0" err="1"/>
              <a:t>Prius</a:t>
            </a:r>
            <a:r>
              <a:rPr lang="pt-BR" dirty="0"/>
              <a:t> – 2010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Problema no software do freio ABS.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Recall de 400.000 carros.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Prejuízo de aproximadamente </a:t>
            </a:r>
            <a:r>
              <a:rPr lang="pt-BR" dirty="0" err="1"/>
              <a:t>U</a:t>
            </a:r>
            <a:r>
              <a:rPr lang="pt-BR" dirty="0"/>
              <a:t>$ 2 bilhões.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pt-BR" dirty="0"/>
          </a:p>
          <a:p>
            <a:pPr marL="285750" indent="-285750">
              <a:buFont typeface="Wingdings" pitchFamily="2" charset="2"/>
              <a:buChar char="ü"/>
            </a:pPr>
            <a:r>
              <a:rPr lang="pt-BR" dirty="0"/>
              <a:t>Boeing 737 MAX - 2018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Falhas de software causaram acidentes e mortes de várias pessoas.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Aviões ficaram proibidos de voar.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CEO “pediu” demissão.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Prejuízo estimado de </a:t>
            </a:r>
            <a:r>
              <a:rPr lang="pt-BR" dirty="0" err="1"/>
              <a:t>U</a:t>
            </a:r>
            <a:r>
              <a:rPr lang="pt-BR" dirty="0"/>
              <a:t>$ 25 bilhões.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464645E-02D5-454D-A56F-C0BB224F2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93" y="3147775"/>
            <a:ext cx="3057878" cy="18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6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702364" y="1457786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Falta de </a:t>
            </a:r>
            <a:r>
              <a:rPr lang="en-US" sz="3200" dirty="0" err="1"/>
              <a:t>Qualidade</a:t>
            </a:r>
            <a:r>
              <a:rPr lang="en-US" sz="3200" dirty="0"/>
              <a:t> - </a:t>
            </a:r>
            <a:r>
              <a:rPr lang="en-US" sz="3200" dirty="0" err="1"/>
              <a:t>História</a:t>
            </a:r>
            <a:endParaRPr lang="en-US" sz="32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4" y="2286001"/>
            <a:ext cx="1094099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Sony – </a:t>
            </a:r>
            <a:r>
              <a:rPr lang="pt-BR" sz="2800" dirty="0" err="1"/>
              <a:t>PlayStation</a:t>
            </a:r>
            <a:r>
              <a:rPr lang="pt-BR" sz="2800" dirty="0"/>
              <a:t> Network (PSN) - 2011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Falha de segurança.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Dados privados de aproximadamente 70 milhões de pessoas foram roubados.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pt-BR" sz="2800" dirty="0"/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Banco – Santander – 2020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Falha no software do caixa eletrônico.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Retirada de dinheiro sem saldo.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A904394-9FEA-C94B-B7DD-6E6FD2BC4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1486823"/>
            <a:ext cx="2648903" cy="139067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6CEE1C8-01B8-DA49-B7A3-65992442A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292" y="4245429"/>
            <a:ext cx="2476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2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702364" y="1457786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Qualidade</a:t>
            </a:r>
            <a:r>
              <a:rPr lang="en-US" sz="3200" dirty="0"/>
              <a:t> de Software – Definições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4" y="2286001"/>
            <a:ext cx="109409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400" dirty="0"/>
              <a:t>Emergiu na década de 80.</a:t>
            </a:r>
            <a:r>
              <a:rPr lang="en-BR" sz="2400" dirty="0"/>
              <a:t> </a:t>
            </a:r>
            <a:endParaRPr lang="pt-BR" sz="24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BR" sz="2400" dirty="0"/>
              <a:t>Qualidade de software é algo que se vê mas </a:t>
            </a:r>
            <a:r>
              <a:rPr lang="pt-BR" sz="2400" dirty="0"/>
              <a:t>“</a:t>
            </a:r>
            <a:r>
              <a:rPr lang="en-BR" sz="2400" dirty="0"/>
              <a:t>não</a:t>
            </a:r>
            <a:r>
              <a:rPr lang="pt-BR" sz="2400" dirty="0"/>
              <a:t>”</a:t>
            </a:r>
            <a:r>
              <a:rPr lang="en-BR" sz="2400" dirty="0"/>
              <a:t> se define:</a:t>
            </a:r>
          </a:p>
          <a:p>
            <a:pPr marL="285750" indent="-285750">
              <a:buFont typeface="Wingdings" pitchFamily="2" charset="2"/>
              <a:buChar char="ü"/>
            </a:pPr>
            <a:endParaRPr lang="en-BR" sz="2400" dirty="0"/>
          </a:p>
          <a:p>
            <a:r>
              <a:rPr lang="en-US" sz="2400" i="1" dirty="0"/>
              <a:t>“</a:t>
            </a:r>
            <a:r>
              <a:rPr lang="en-US" dirty="0"/>
              <a:t>A </a:t>
            </a:r>
            <a:r>
              <a:rPr lang="en-US" dirty="0" err="1"/>
              <a:t>totalidade</a:t>
            </a:r>
            <a:r>
              <a:rPr lang="en-US" dirty="0"/>
              <a:t> das </a:t>
            </a:r>
            <a:r>
              <a:rPr lang="en-US" dirty="0" err="1"/>
              <a:t>características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entidade</a:t>
            </a:r>
            <a:r>
              <a:rPr lang="en-US" dirty="0"/>
              <a:t> que </a:t>
            </a:r>
            <a:r>
              <a:rPr lang="en-US" dirty="0" err="1"/>
              <a:t>lhe</a:t>
            </a:r>
            <a:r>
              <a:rPr lang="en-US" dirty="0"/>
              <a:t> </a:t>
            </a:r>
            <a:r>
              <a:rPr lang="en-US" dirty="0" err="1"/>
              <a:t>confere</a:t>
            </a:r>
            <a:r>
              <a:rPr lang="en-US" dirty="0"/>
              <a:t> a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satisfazer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explícitas</a:t>
            </a:r>
            <a:r>
              <a:rPr lang="en-US" dirty="0"/>
              <a:t> e </a:t>
            </a:r>
            <a:r>
              <a:rPr lang="en-US" dirty="0" err="1">
                <a:solidFill>
                  <a:srgbClr val="0000FF"/>
                </a:solidFill>
              </a:rPr>
              <a:t>implícitas</a:t>
            </a:r>
            <a:r>
              <a:rPr lang="en-US" sz="2400" i="1" dirty="0"/>
              <a:t>” </a:t>
            </a:r>
            <a:r>
              <a:rPr lang="en-US" sz="2400" dirty="0"/>
              <a:t>[</a:t>
            </a:r>
            <a:r>
              <a:rPr lang="en-US" dirty="0"/>
              <a:t>NBR ISO 8402 - </a:t>
            </a:r>
            <a:r>
              <a:rPr lang="en-US" dirty="0" err="1"/>
              <a:t>Gestão</a:t>
            </a:r>
            <a:r>
              <a:rPr lang="en-US" dirty="0"/>
              <a:t> da </a:t>
            </a:r>
            <a:r>
              <a:rPr lang="en-US" dirty="0" err="1"/>
              <a:t>qualidade</a:t>
            </a:r>
            <a:r>
              <a:rPr lang="en-US" dirty="0"/>
              <a:t> e </a:t>
            </a:r>
            <a:r>
              <a:rPr lang="en-US" dirty="0" err="1"/>
              <a:t>garantia</a:t>
            </a:r>
            <a:r>
              <a:rPr lang="en-US" dirty="0"/>
              <a:t> da </a:t>
            </a:r>
            <a:r>
              <a:rPr lang="en-US" dirty="0" err="1"/>
              <a:t>qualidade</a:t>
            </a:r>
            <a:r>
              <a:rPr lang="en-US" sz="2400" dirty="0"/>
              <a:t>]</a:t>
            </a:r>
          </a:p>
          <a:p>
            <a:endParaRPr lang="en-BR" sz="24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 </a:t>
            </a:r>
            <a:r>
              <a:rPr lang="en-US" dirty="0" err="1">
                <a:solidFill>
                  <a:srgbClr val="0000FF"/>
                </a:solidFill>
              </a:rPr>
              <a:t>entidade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produto</a:t>
            </a:r>
            <a:r>
              <a:rPr lang="en-US" dirty="0"/>
              <a:t> do qual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falando</a:t>
            </a:r>
            <a:r>
              <a:rPr lang="en-US" dirty="0"/>
              <a:t>, que </a:t>
            </a:r>
            <a:r>
              <a:rPr lang="en-US" dirty="0" err="1"/>
              <a:t>pode</a:t>
            </a:r>
            <a:r>
              <a:rPr lang="en-US" dirty="0"/>
              <a:t> ser um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um </a:t>
            </a:r>
            <a:r>
              <a:rPr lang="en-US" dirty="0" err="1"/>
              <a:t>serviço</a:t>
            </a:r>
            <a:r>
              <a:rPr lang="en-US" dirty="0"/>
              <a:t>. </a:t>
            </a:r>
            <a:r>
              <a:rPr lang="en-US" dirty="0" err="1"/>
              <a:t>Chamaremos</a:t>
            </a:r>
            <a:r>
              <a:rPr lang="en-US" dirty="0"/>
              <a:t> a </a:t>
            </a:r>
            <a:r>
              <a:rPr lang="en-US" dirty="0" err="1"/>
              <a:t>entidade</a:t>
            </a:r>
            <a:r>
              <a:rPr lang="en-US" dirty="0"/>
              <a:t> de </a:t>
            </a:r>
            <a:r>
              <a:rPr lang="en-US" i="1" dirty="0">
                <a:solidFill>
                  <a:srgbClr val="0000FF"/>
                </a:solidFill>
              </a:rPr>
              <a:t>SUT – System Under Tests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As </a:t>
            </a:r>
            <a:r>
              <a:rPr lang="en-US" dirty="0" err="1"/>
              <a:t>necessidades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explícitas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as </a:t>
            </a:r>
            <a:r>
              <a:rPr lang="en-US" dirty="0" err="1"/>
              <a:t>próprias</a:t>
            </a:r>
            <a:r>
              <a:rPr lang="en-US" dirty="0"/>
              <a:t> </a:t>
            </a:r>
            <a:r>
              <a:rPr lang="en-US" dirty="0" err="1"/>
              <a:t>condições</a:t>
            </a:r>
            <a:r>
              <a:rPr lang="en-US" dirty="0"/>
              <a:t> e </a:t>
            </a:r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propostos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produtor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As </a:t>
            </a:r>
            <a:r>
              <a:rPr lang="en-US" dirty="0" err="1"/>
              <a:t>necessidades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implícitas</a:t>
            </a:r>
            <a:r>
              <a:rPr lang="en-US" dirty="0"/>
              <a:t> </a:t>
            </a:r>
            <a:r>
              <a:rPr lang="en-US" dirty="0" err="1"/>
              <a:t>incluem</a:t>
            </a:r>
            <a:r>
              <a:rPr lang="en-US" dirty="0"/>
              <a:t> as </a:t>
            </a:r>
            <a:r>
              <a:rPr lang="en-US" dirty="0" err="1"/>
              <a:t>diferenças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,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evolução</a:t>
            </a:r>
            <a:r>
              <a:rPr lang="en-US" dirty="0"/>
              <a:t> no tempo, as </a:t>
            </a:r>
            <a:r>
              <a:rPr lang="en-US" dirty="0" err="1"/>
              <a:t>implicações</a:t>
            </a:r>
            <a:r>
              <a:rPr lang="en-US" dirty="0"/>
              <a:t> </a:t>
            </a:r>
            <a:r>
              <a:rPr lang="en-US" dirty="0" err="1"/>
              <a:t>éticas</a:t>
            </a:r>
            <a:r>
              <a:rPr lang="en-US" dirty="0"/>
              <a:t>, as </a:t>
            </a:r>
            <a:r>
              <a:rPr lang="en-US" dirty="0" err="1"/>
              <a:t>questões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visões</a:t>
            </a:r>
            <a:r>
              <a:rPr lang="en-US" dirty="0"/>
              <a:t> </a:t>
            </a:r>
            <a:r>
              <a:rPr lang="en-US" dirty="0" err="1"/>
              <a:t>subjetivas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4788C0-91E4-7B4B-B1C7-C4CCABBAF4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32360" y="1888673"/>
            <a:ext cx="1625600" cy="1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2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702364" y="1457786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err="1"/>
              <a:t>Qualidade</a:t>
            </a:r>
            <a:r>
              <a:rPr lang="en-US" sz="3200"/>
              <a:t> de Software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4" y="2286001"/>
            <a:ext cx="1094099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BR" sz="2400"/>
              <a:t> Qualidade de software é algo que se vê mas </a:t>
            </a:r>
            <a:r>
              <a:rPr lang="pt-BR" sz="2400" dirty="0"/>
              <a:t>“</a:t>
            </a:r>
            <a:r>
              <a:rPr lang="en-BR" sz="2400"/>
              <a:t>não</a:t>
            </a:r>
            <a:r>
              <a:rPr lang="pt-BR" sz="2400" dirty="0"/>
              <a:t>”</a:t>
            </a:r>
            <a:r>
              <a:rPr lang="en-BR" sz="2400"/>
              <a:t> se define:</a:t>
            </a:r>
          </a:p>
          <a:p>
            <a:endParaRPr lang="pt-BR" sz="2400" dirty="0"/>
          </a:p>
          <a:p>
            <a:endParaRPr lang="en-BR" sz="2400"/>
          </a:p>
          <a:p>
            <a:pPr marL="742950" lvl="1" indent="-285750">
              <a:buFont typeface="Wingdings" pitchFamily="2" charset="2"/>
              <a:buChar char="ü"/>
            </a:pPr>
            <a:r>
              <a:rPr lang="en-BR" sz="2400"/>
              <a:t>O que é qualidade de software de um </a:t>
            </a:r>
            <a:r>
              <a:rPr lang="en-BR" sz="2400">
                <a:solidFill>
                  <a:srgbClr val="0000FF"/>
                </a:solidFill>
              </a:rPr>
              <a:t>avião</a:t>
            </a:r>
            <a:r>
              <a:rPr lang="en-BR" sz="2400"/>
              <a:t>?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BR" sz="2400"/>
              <a:t>O que é qualidade de software de um </a:t>
            </a:r>
            <a:r>
              <a:rPr lang="en-BR" sz="2400">
                <a:solidFill>
                  <a:srgbClr val="0000FF"/>
                </a:solidFill>
              </a:rPr>
              <a:t>aplicativo de celular</a:t>
            </a:r>
            <a:r>
              <a:rPr lang="en-BR" sz="2400"/>
              <a:t>?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BR" sz="2400"/>
              <a:t>O que é qualidade de software de um </a:t>
            </a:r>
            <a:r>
              <a:rPr lang="en-BR" sz="2400">
                <a:solidFill>
                  <a:srgbClr val="0000FF"/>
                </a:solidFill>
              </a:rPr>
              <a:t>sistema de banco</a:t>
            </a:r>
            <a:r>
              <a:rPr lang="en-BR" sz="2400"/>
              <a:t>?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BR" sz="2400"/>
              <a:t>O que é qualidade de software de um </a:t>
            </a:r>
            <a:r>
              <a:rPr lang="en-BR" sz="2400">
                <a:solidFill>
                  <a:srgbClr val="0000FF"/>
                </a:solidFill>
              </a:rPr>
              <a:t>projeto da FETIN</a:t>
            </a:r>
            <a:r>
              <a:rPr lang="en-BR" sz="2400"/>
              <a:t>?</a:t>
            </a:r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8472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84" y="67112"/>
            <a:ext cx="2025316" cy="2025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>
            <a:off x="496852" y="1380031"/>
            <a:ext cx="113181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BR" sz="3200" dirty="0"/>
              <a:t>Disciplina</a:t>
            </a:r>
            <a:r>
              <a:rPr lang="pt-BR" sz="3200" dirty="0"/>
              <a:t>: S206 – Qualidade de Software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pt-BR" sz="3200" dirty="0"/>
              <a:t>Teórica e Prática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3200" dirty="0"/>
          </a:p>
          <a:p>
            <a:pPr marL="457200" indent="-457200">
              <a:buFont typeface="Wingdings" pitchFamily="2" charset="2"/>
              <a:buChar char="Ø"/>
            </a:pPr>
            <a:r>
              <a:rPr lang="pt-BR" sz="3200" dirty="0"/>
              <a:t>Atendimento</a:t>
            </a:r>
            <a:r>
              <a:rPr lang="pt-BR" sz="3200"/>
              <a:t>: Sexta </a:t>
            </a:r>
            <a:r>
              <a:rPr lang="pt-BR" sz="3200" dirty="0"/>
              <a:t>17:30 – 19:10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3200" dirty="0"/>
          </a:p>
          <a:p>
            <a:pPr marL="457200" indent="-457200">
              <a:buFont typeface="Wingdings" pitchFamily="2" charset="2"/>
              <a:buChar char="Ø"/>
            </a:pPr>
            <a:r>
              <a:rPr lang="pt-BR" sz="3200" dirty="0"/>
              <a:t>Local: CDG Hub – Prédio 4 – </a:t>
            </a:r>
          </a:p>
          <a:p>
            <a:pPr lvl="1"/>
            <a:r>
              <a:rPr lang="pt-BR" sz="3200" dirty="0"/>
              <a:t>2º Andar. Sala dos Professores.</a:t>
            </a:r>
          </a:p>
          <a:p>
            <a:endParaRPr lang="en-BR" dirty="0"/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994768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459182" y="1140794"/>
            <a:ext cx="100989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Como </a:t>
            </a:r>
            <a:r>
              <a:rPr lang="en-US" sz="3200" err="1"/>
              <a:t>definir</a:t>
            </a:r>
            <a:r>
              <a:rPr lang="en-US" sz="3200"/>
              <a:t>, </a:t>
            </a:r>
            <a:r>
              <a:rPr lang="en-US" sz="3200" err="1"/>
              <a:t>dinamicamente</a:t>
            </a:r>
            <a:r>
              <a:rPr lang="en-US" sz="3200"/>
              <a:t>, o que </a:t>
            </a:r>
            <a:r>
              <a:rPr lang="en-US" sz="3200" err="1"/>
              <a:t>é</a:t>
            </a:r>
            <a:r>
              <a:rPr lang="en-US" sz="3200"/>
              <a:t> </a:t>
            </a:r>
            <a:r>
              <a:rPr lang="en-US" sz="3200" err="1"/>
              <a:t>qualidade</a:t>
            </a:r>
            <a:r>
              <a:rPr lang="en-US" sz="3200"/>
              <a:t> para o </a:t>
            </a:r>
            <a:r>
              <a:rPr lang="en-US" sz="3200" err="1"/>
              <a:t>produto</a:t>
            </a:r>
            <a:r>
              <a:rPr lang="en-US" sz="3200"/>
              <a:t> </a:t>
            </a:r>
            <a:r>
              <a:rPr lang="en-US" sz="3200" err="1"/>
              <a:t>em</a:t>
            </a:r>
            <a:r>
              <a:rPr lang="en-US" sz="3200"/>
              <a:t> </a:t>
            </a:r>
            <a:r>
              <a:rPr lang="en-US" sz="3200" err="1"/>
              <a:t>questão</a:t>
            </a:r>
            <a:r>
              <a:rPr lang="en-US" sz="3200"/>
              <a:t>?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3" y="2286001"/>
            <a:ext cx="1103045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BR" sz="2800"/>
              <a:t>Deve-se entender qual é o </a:t>
            </a:r>
            <a:r>
              <a:rPr lang="en-BR" sz="2800" i="1">
                <a:solidFill>
                  <a:srgbClr val="0000FF"/>
                </a:solidFill>
              </a:rPr>
              <a:t>SUT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BR" sz="2800" i="1">
                <a:solidFill>
                  <a:srgbClr val="0000FF"/>
                </a:solidFill>
              </a:rPr>
              <a:t>SUT = System Under Test</a:t>
            </a:r>
            <a:r>
              <a:rPr lang="en-BR" sz="2800">
                <a:solidFill>
                  <a:srgbClr val="0000FF"/>
                </a:solidFill>
              </a:rPr>
              <a:t>, ou</a:t>
            </a:r>
          </a:p>
          <a:p>
            <a:pPr lvl="1"/>
            <a:r>
              <a:rPr lang="en-BR" sz="2800">
                <a:solidFill>
                  <a:srgbClr val="0000FF"/>
                </a:solidFill>
              </a:rPr>
              <a:t>Sistema a ser testado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BR" sz="2800"/>
          </a:p>
          <a:p>
            <a:pPr marL="285750" indent="-285750">
              <a:buFont typeface="Wingdings" pitchFamily="2" charset="2"/>
              <a:buChar char="ü"/>
            </a:pPr>
            <a:r>
              <a:rPr lang="en-BR" sz="2800"/>
              <a:t> </a:t>
            </a:r>
            <a:r>
              <a:rPr lang="en-BR" sz="2800">
                <a:solidFill>
                  <a:srgbClr val="0000FF"/>
                </a:solidFill>
              </a:rPr>
              <a:t>Perguntas objetivas </a:t>
            </a:r>
            <a:r>
              <a:rPr lang="en-BR" sz="2800"/>
              <a:t>devem ser feitas </a:t>
            </a:r>
            <a:r>
              <a:rPr lang="pt-BR" sz="2800" dirty="0"/>
              <a:t>sobre</a:t>
            </a:r>
            <a:r>
              <a:rPr lang="en-BR" sz="2800"/>
              <a:t> o software em questão;</a:t>
            </a:r>
          </a:p>
          <a:p>
            <a:pPr marL="285750" indent="-285750">
              <a:buFont typeface="Wingdings" pitchFamily="2" charset="2"/>
              <a:buChar char="ü"/>
            </a:pPr>
            <a:endParaRPr lang="en-BR" sz="2800"/>
          </a:p>
          <a:p>
            <a:pPr marL="285750" indent="-285750">
              <a:buFont typeface="Wingdings" pitchFamily="2" charset="2"/>
              <a:buChar char="ü"/>
            </a:pPr>
            <a:r>
              <a:rPr lang="en-BR" sz="2800"/>
              <a:t>Deve-se utilizar </a:t>
            </a:r>
            <a:r>
              <a:rPr lang="pt-BR" sz="2800" dirty="0"/>
              <a:t>algum</a:t>
            </a:r>
            <a:r>
              <a:rPr lang="en-BR" sz="2800"/>
              <a:t> Modelo de </a:t>
            </a:r>
            <a:r>
              <a:rPr lang="en-BR" sz="2800" err="1"/>
              <a:t>Qualidad</a:t>
            </a:r>
            <a:r>
              <a:rPr lang="pt-BR" sz="2800" dirty="0"/>
              <a:t>e. Adotaremos o Modelo </a:t>
            </a:r>
            <a:r>
              <a:rPr lang="en-US" sz="2800" dirty="0">
                <a:solidFill>
                  <a:srgbClr val="0000FF"/>
                </a:solidFill>
              </a:rPr>
              <a:t>ISO/IEC 25010:11</a:t>
            </a:r>
            <a:r>
              <a:rPr lang="en-US" sz="2800" dirty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9246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4" y="2286000"/>
            <a:ext cx="761668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BECF64-3AD7-1240-899D-8C583EE1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68" y="2286000"/>
            <a:ext cx="10033403" cy="3551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F1FAB-2490-4D4C-B698-D118E995ECDC}"/>
              </a:ext>
            </a:extLst>
          </p:cNvPr>
          <p:cNvSpPr txBox="1"/>
          <p:nvPr/>
        </p:nvSpPr>
        <p:spPr>
          <a:xfrm>
            <a:off x="2291922" y="836022"/>
            <a:ext cx="76081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/>
              <a:t>Modelo de Qualidade ISO/IEC 25010:2011 – </a:t>
            </a:r>
          </a:p>
          <a:p>
            <a:pPr algn="ctr"/>
            <a:r>
              <a:rPr lang="pt-BR" sz="3200" dirty="0"/>
              <a:t>Qualidade do Produto de Software</a:t>
            </a:r>
          </a:p>
        </p:txBody>
      </p:sp>
    </p:spTree>
    <p:extLst>
      <p:ext uri="{BB962C8B-B14F-4D97-AF65-F5344CB8AC3E}">
        <p14:creationId xmlns:p14="http://schemas.microsoft.com/office/powerpoint/2010/main" val="1937606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459182" y="1140794"/>
            <a:ext cx="100989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Modelo de Qualidade ISO/IEC 25010:2011 – </a:t>
            </a:r>
          </a:p>
          <a:p>
            <a:pPr algn="ctr"/>
            <a:r>
              <a:rPr lang="pt-BR" sz="3200" dirty="0"/>
              <a:t>Qualidade do Produto de Software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3" y="2286000"/>
            <a:ext cx="1083060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ISO (</a:t>
            </a:r>
            <a:r>
              <a:rPr lang="pt-BR" sz="2800" i="1" dirty="0"/>
              <a:t>The </a:t>
            </a:r>
            <a:r>
              <a:rPr lang="pt-BR" sz="2800" i="1" dirty="0" err="1"/>
              <a:t>International</a:t>
            </a:r>
            <a:r>
              <a:rPr lang="pt-BR" sz="2800" i="1" dirty="0"/>
              <a:t> </a:t>
            </a:r>
            <a:r>
              <a:rPr lang="pt-BR" sz="2800" i="1" dirty="0" err="1"/>
              <a:t>Standardization</a:t>
            </a:r>
            <a:r>
              <a:rPr lang="pt-BR" sz="2800" i="1" dirty="0"/>
              <a:t> </a:t>
            </a:r>
            <a:r>
              <a:rPr lang="pt-BR" sz="2800" i="1" dirty="0" err="1"/>
              <a:t>Organization</a:t>
            </a:r>
            <a:r>
              <a:rPr lang="pt-BR" sz="2800" dirty="0"/>
              <a:t>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 Organização que cria padrões e normas mundialmente.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 Referência em assuntos técnicos.</a:t>
            </a:r>
            <a:endParaRPr lang="en-BR" sz="2800" dirty="0"/>
          </a:p>
          <a:p>
            <a:pPr marL="285750" indent="-285750">
              <a:buFont typeface="Wingdings" pitchFamily="2" charset="2"/>
              <a:buChar char="ü"/>
            </a:pPr>
            <a:endParaRPr lang="en-BR" sz="2800" dirty="0"/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IEC (</a:t>
            </a:r>
            <a:r>
              <a:rPr lang="pt-BR" sz="2800" i="1" dirty="0"/>
              <a:t>The </a:t>
            </a:r>
            <a:r>
              <a:rPr lang="pt-BR" sz="2800" i="1" dirty="0" err="1"/>
              <a:t>International</a:t>
            </a:r>
            <a:r>
              <a:rPr lang="pt-BR" sz="2800" i="1" dirty="0"/>
              <a:t> </a:t>
            </a:r>
            <a:r>
              <a:rPr lang="pt-BR" sz="2800" i="1" dirty="0" err="1"/>
              <a:t>Electrotechnical</a:t>
            </a:r>
            <a:r>
              <a:rPr lang="pt-BR" sz="2800" i="1" dirty="0"/>
              <a:t> </a:t>
            </a:r>
            <a:r>
              <a:rPr lang="pt-BR" sz="2800" i="1" dirty="0" err="1"/>
              <a:t>Commision</a:t>
            </a:r>
            <a:r>
              <a:rPr lang="pt-BR" sz="2800" dirty="0"/>
              <a:t>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 Cria e publica normas mundiais relacionadas a eletricidade, eletrônica e áreas correlatas.</a:t>
            </a:r>
            <a:endParaRPr lang="en-US" sz="2800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66518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BECF64-3AD7-1240-899D-8C583EE1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68" y="2286000"/>
            <a:ext cx="10033403" cy="3551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F1FAB-2490-4D4C-B698-D118E995ECDC}"/>
              </a:ext>
            </a:extLst>
          </p:cNvPr>
          <p:cNvSpPr txBox="1"/>
          <p:nvPr/>
        </p:nvSpPr>
        <p:spPr>
          <a:xfrm>
            <a:off x="2291914" y="836022"/>
            <a:ext cx="7608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/>
              <a:t>Modelo de Qualidade ISO/IEC 25010:2011 – </a:t>
            </a:r>
          </a:p>
          <a:p>
            <a:pPr algn="ctr"/>
            <a:r>
              <a:rPr lang="pt-BR" sz="3200" dirty="0"/>
              <a:t>Qualidade do Produto de Software</a:t>
            </a:r>
          </a:p>
        </p:txBody>
      </p:sp>
      <p:sp>
        <p:nvSpPr>
          <p:cNvPr id="5" name="Quadro 4">
            <a:extLst>
              <a:ext uri="{FF2B5EF4-FFF2-40B4-BE49-F238E27FC236}">
                <a16:creationId xmlns:a16="http://schemas.microsoft.com/office/drawing/2014/main" id="{42215AE7-A311-4141-AE7D-1F3BDF299FF4}"/>
              </a:ext>
            </a:extLst>
          </p:cNvPr>
          <p:cNvSpPr/>
          <p:nvPr/>
        </p:nvSpPr>
        <p:spPr>
          <a:xfrm>
            <a:off x="1484513" y="3305170"/>
            <a:ext cx="9727184" cy="5638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63C08E-5781-794B-A7C6-BFB24886D1C5}"/>
              </a:ext>
            </a:extLst>
          </p:cNvPr>
          <p:cNvSpPr txBox="1"/>
          <p:nvPr/>
        </p:nvSpPr>
        <p:spPr>
          <a:xfrm>
            <a:off x="1442977" y="2935838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Características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9DB61F-A2FC-FE46-8F18-4ADD2A6918A9}"/>
              </a:ext>
            </a:extLst>
          </p:cNvPr>
          <p:cNvSpPr txBox="1"/>
          <p:nvPr/>
        </p:nvSpPr>
        <p:spPr>
          <a:xfrm>
            <a:off x="1484513" y="5841330"/>
            <a:ext cx="193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Sub-características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545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459182" y="1140794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Exemplo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3" y="2286000"/>
            <a:ext cx="10830609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Você foi contratado(a) para assumir o cargo de </a:t>
            </a:r>
            <a:r>
              <a:rPr lang="pt-BR" sz="2800" i="1" dirty="0"/>
              <a:t>QA </a:t>
            </a:r>
            <a:r>
              <a:rPr lang="pt-BR" sz="2800" i="1" dirty="0" err="1"/>
              <a:t>Engineer</a:t>
            </a:r>
            <a:r>
              <a:rPr lang="pt-BR" sz="2800" i="1" dirty="0"/>
              <a:t> </a:t>
            </a:r>
            <a:r>
              <a:rPr lang="pt-BR" sz="2800" dirty="0"/>
              <a:t>na empresa dos seus sonhos. O gerente de projetos pediu para você iniciar sua jornada definindo a qualidade do produto que a empresa estava desenvolvendo. Trata-se de uma aplicação </a:t>
            </a:r>
            <a:r>
              <a:rPr lang="pt-BR" sz="2800" i="1" dirty="0"/>
              <a:t>WEB</a:t>
            </a:r>
            <a:r>
              <a:rPr lang="pt-BR" sz="2800" dirty="0"/>
              <a:t> que após um </a:t>
            </a:r>
            <a:r>
              <a:rPr lang="pt-BR" sz="2800" i="1" dirty="0" err="1"/>
              <a:t>Login</a:t>
            </a:r>
            <a:r>
              <a:rPr lang="pt-BR" sz="2800" i="1" dirty="0"/>
              <a:t>, </a:t>
            </a:r>
            <a:r>
              <a:rPr lang="pt-BR" sz="2800" dirty="0"/>
              <a:t>advinha e mostra na tela todas suas informações preferidas. O gerente alertou que o sistema precisa: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Funcionar;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Ser rápido;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Ser fácil de usar;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Usado em absolutamente qualquer browser, até os que ainda não existem (Todos os </a:t>
            </a:r>
            <a:r>
              <a:rPr lang="pt-BR" dirty="0" err="1"/>
              <a:t>SOs</a:t>
            </a:r>
            <a:r>
              <a:rPr lang="pt-BR" dirty="0"/>
              <a:t>, inclusive mobile).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pt-BR" dirty="0"/>
          </a:p>
          <a:p>
            <a:pPr marL="742950" lvl="1" indent="-285750">
              <a:buFont typeface="Wingdings" pitchFamily="2" charset="2"/>
              <a:buChar char="ü"/>
            </a:pPr>
            <a:endParaRPr lang="pt-BR" dirty="0"/>
          </a:p>
          <a:p>
            <a:pPr marL="742950" lvl="1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5806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4" y="2286000"/>
            <a:ext cx="761668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BECF64-3AD7-1240-899D-8C583EE1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68" y="2286000"/>
            <a:ext cx="10033403" cy="3551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F1FAB-2490-4D4C-B698-D118E995ECDC}"/>
              </a:ext>
            </a:extLst>
          </p:cNvPr>
          <p:cNvSpPr txBox="1"/>
          <p:nvPr/>
        </p:nvSpPr>
        <p:spPr>
          <a:xfrm>
            <a:off x="5290149" y="836022"/>
            <a:ext cx="161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/>
              <a:t>Exemplo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9DD53941-8F75-B54C-8153-86993A617DF0}"/>
                  </a:ext>
                </a:extLst>
              </p14:cNvPr>
              <p14:cNvContentPartPr/>
              <p14:nvPr/>
            </p14:nvContentPartPr>
            <p14:xfrm>
              <a:off x="1510050" y="3342587"/>
              <a:ext cx="1149840" cy="17103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9DD53941-8F75-B54C-8153-86993A617D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2050" y="3324947"/>
                <a:ext cx="1185480" cy="17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6408FC3F-222E-6E46-A629-0147967E0BC5}"/>
                  </a:ext>
                </a:extLst>
              </p14:cNvPr>
              <p14:cNvContentPartPr/>
              <p14:nvPr/>
            </p14:nvContentPartPr>
            <p14:xfrm>
              <a:off x="2797050" y="3454907"/>
              <a:ext cx="1099080" cy="175788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6408FC3F-222E-6E46-A629-0147967E0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9410" y="3436907"/>
                <a:ext cx="1134720" cy="17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7D9BF931-6E9F-DA43-AEAC-A75765A3099E}"/>
                  </a:ext>
                </a:extLst>
              </p14:cNvPr>
              <p14:cNvContentPartPr/>
              <p14:nvPr/>
            </p14:nvContentPartPr>
            <p14:xfrm>
              <a:off x="5276010" y="5054387"/>
              <a:ext cx="1231920" cy="4010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7D9BF931-6E9F-DA43-AEAC-A75765A309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8010" y="5036747"/>
                <a:ext cx="12675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E8942469-D244-D44F-B552-EB4845349545}"/>
                  </a:ext>
                </a:extLst>
              </p14:cNvPr>
              <p14:cNvContentPartPr/>
              <p14:nvPr/>
            </p14:nvContentPartPr>
            <p14:xfrm>
              <a:off x="5290770" y="3506027"/>
              <a:ext cx="1088640" cy="4269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E8942469-D244-D44F-B552-EB48453495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73130" y="3488387"/>
                <a:ext cx="11242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7332FDA9-F511-604C-BF9D-680CC1F3682B}"/>
                  </a:ext>
                </a:extLst>
              </p14:cNvPr>
              <p14:cNvContentPartPr/>
              <p14:nvPr/>
            </p14:nvContentPartPr>
            <p14:xfrm>
              <a:off x="9967530" y="3470387"/>
              <a:ext cx="1302840" cy="99360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7332FDA9-F511-604C-BF9D-680CC1F368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49530" y="3452747"/>
                <a:ext cx="1338480" cy="10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232AB44E-1365-EA46-9D05-A9728CA4010B}"/>
                  </a:ext>
                </a:extLst>
              </p14:cNvPr>
              <p14:cNvContentPartPr/>
              <p14:nvPr/>
            </p14:nvContentPartPr>
            <p14:xfrm>
              <a:off x="7639770" y="3414227"/>
              <a:ext cx="1170360" cy="15771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232AB44E-1365-EA46-9D05-A9728CA401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22130" y="3396227"/>
                <a:ext cx="1206000" cy="16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90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459182" y="1140794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Exemplo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3" y="2286000"/>
            <a:ext cx="1083060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Outras características e </a:t>
            </a:r>
            <a:r>
              <a:rPr lang="pt-BR" sz="2800" dirty="0" err="1"/>
              <a:t>sub-características</a:t>
            </a:r>
            <a:r>
              <a:rPr lang="pt-BR" sz="2800" dirty="0"/>
              <a:t> são desconsideráveis?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Depende.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Nesse caso, pode-se dizer que sim.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Foque no que foi definido e faça menos testes em outros aspectos, se necessário.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/>
              <a:t>Feche o escopo do teste e siga esse plano.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pt-BR" dirty="0"/>
          </a:p>
          <a:p>
            <a:pPr marL="742950" lvl="1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32409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459182" y="1140794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Métricas de Qualidade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3" y="2286000"/>
            <a:ext cx="1083060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As métricas são utilizadas para medir a qualidade de um software, com base no teste.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Métricas </a:t>
            </a:r>
            <a:r>
              <a:rPr lang="pt-BR" sz="2800" dirty="0">
                <a:solidFill>
                  <a:srgbClr val="045ABD"/>
                </a:solidFill>
              </a:rPr>
              <a:t>Estáticas</a:t>
            </a:r>
            <a:r>
              <a:rPr lang="pt-BR" sz="2800" dirty="0"/>
              <a:t>: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pt-BR" sz="2800" dirty="0"/>
              <a:t> Faz parte do requisito do sistema.</a:t>
            </a:r>
          </a:p>
          <a:p>
            <a:pPr marL="1200150" lvl="2" indent="-285750">
              <a:buFont typeface="Wingdings" pitchFamily="2" charset="2"/>
              <a:buChar char="ü"/>
            </a:pPr>
            <a:endParaRPr lang="pt-BR" sz="2800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Métricas </a:t>
            </a:r>
            <a:r>
              <a:rPr lang="pt-BR" sz="2800" dirty="0">
                <a:solidFill>
                  <a:srgbClr val="045ABD"/>
                </a:solidFill>
              </a:rPr>
              <a:t>Dinâmicas</a:t>
            </a:r>
            <a:r>
              <a:rPr lang="pt-BR" sz="2800" dirty="0"/>
              <a:t>: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pt-BR" sz="2800" dirty="0"/>
              <a:t>Coletadas durante a execução de testes ou uso do sistema.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pt-BR" dirty="0"/>
          </a:p>
          <a:p>
            <a:pPr marL="742950" lvl="1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19926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459182" y="1140794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Métricas de Qualidade - Exemplo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5B811-167D-8549-B7D9-4B6D4A3CA136}"/>
              </a:ext>
            </a:extLst>
          </p:cNvPr>
          <p:cNvSpPr txBox="1"/>
          <p:nvPr/>
        </p:nvSpPr>
        <p:spPr>
          <a:xfrm>
            <a:off x="702363" y="2286000"/>
            <a:ext cx="108306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Requisito: </a:t>
            </a:r>
            <a:r>
              <a:rPr lang="pt-BR" sz="2800" dirty="0">
                <a:solidFill>
                  <a:srgbClr val="045ABD"/>
                </a:solidFill>
              </a:rPr>
              <a:t>1s</a:t>
            </a:r>
            <a:r>
              <a:rPr lang="pt-BR" sz="2800" dirty="0"/>
              <a:t> para responder a qualquer solicitação.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Métrica: Estática (Faz parte do requisito).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Teste: Verificar se o software responde em até </a:t>
            </a:r>
            <a:r>
              <a:rPr lang="pt-BR" sz="2800" dirty="0">
                <a:solidFill>
                  <a:srgbClr val="045ABD"/>
                </a:solidFill>
              </a:rPr>
              <a:t>1s</a:t>
            </a:r>
            <a:r>
              <a:rPr lang="pt-BR" sz="2800" dirty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pt-BR" sz="2800" dirty="0"/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Requisito: O software precisa ser rápido.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Métrica: Dinâmica. Será preciso usar o software ou testar para chegar a uma conclusão.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Teste: Desenvolve e executa o teste. Coleta a métrica.</a:t>
            </a:r>
          </a:p>
          <a:p>
            <a:pPr marL="285750" indent="-285750">
              <a:buFont typeface="Wingdings" pitchFamily="2" charset="2"/>
              <a:buChar char="ü"/>
            </a:pPr>
            <a:endParaRPr lang="pt-BR" sz="2800" dirty="0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  <a:p>
            <a:pPr marL="285750" indent="-285750">
              <a:buFont typeface="Wingdings" pitchFamily="2" charset="2"/>
              <a:buChar char="ü"/>
            </a:pP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9698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459182" y="1140794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Ferramentas de Teste de Software</a:t>
            </a:r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1AC3C-757A-2742-ADD9-BA0FD6779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57" y="1798320"/>
            <a:ext cx="19050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7009B-DAE2-5443-9C36-8BC762E01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57" y="2995023"/>
            <a:ext cx="28575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CF4A6-8705-3B45-B7B5-11C868B4B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091" y="1722644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6B4CB-9268-5F4E-8B4A-A36088FFD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725" y="2012526"/>
            <a:ext cx="1968500" cy="1028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029E5-2385-374B-9B09-0D2E562076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4550" y="3079750"/>
            <a:ext cx="2882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7714AA-A6DA-C64C-A634-21F7668AE9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385" y="4624363"/>
            <a:ext cx="4464050" cy="1006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88A14-658A-A54C-8846-2BED310C05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8662" y="4175740"/>
            <a:ext cx="5080000" cy="139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BF8230-62CC-C546-8941-582D1DE523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1010" y="1319565"/>
            <a:ext cx="3810000" cy="1993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215DF-E543-5D4D-8F6D-FA582C9B71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1156" y="2767357"/>
            <a:ext cx="3634058" cy="1449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E44AAF-F78E-AC47-8208-4A0775B5F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6225" y="5314557"/>
            <a:ext cx="3302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42" y="67112"/>
            <a:ext cx="1507958" cy="150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>
            <a:off x="4465041" y="1459841"/>
            <a:ext cx="76042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dirty="0"/>
              <a:t>NP1: Prova (0.7) + Lista de Exercícios (0.3)</a:t>
            </a:r>
          </a:p>
          <a:p>
            <a:pPr fontAlgn="base"/>
            <a:r>
              <a:rPr lang="pt-BR" dirty="0"/>
              <a:t>NP2: Prova (0.6) + Lista de Exercícios </a:t>
            </a:r>
            <a:r>
              <a:rPr lang="pt-BR" dirty="0">
                <a:solidFill>
                  <a:srgbClr val="FF0000"/>
                </a:solidFill>
              </a:rPr>
              <a:t>(LP) </a:t>
            </a:r>
            <a:r>
              <a:rPr lang="pt-BR" dirty="0"/>
              <a:t>(0.4)</a:t>
            </a:r>
          </a:p>
          <a:p>
            <a:pPr fontAlgn="base"/>
            <a:r>
              <a:rPr lang="pt-BR" dirty="0"/>
              <a:t>NPL: Trabalho prático com apresentação (0.6) + Lista de Exercícios </a:t>
            </a:r>
            <a:r>
              <a:rPr lang="pt-BR" dirty="0">
                <a:solidFill>
                  <a:srgbClr val="FF0000"/>
                </a:solidFill>
              </a:rPr>
              <a:t>(LP) </a:t>
            </a:r>
            <a:r>
              <a:rPr lang="pt-BR" dirty="0"/>
              <a:t>(0.4)</a:t>
            </a:r>
          </a:p>
          <a:p>
            <a:pPr fontAlgn="base"/>
            <a:endParaRPr lang="pt-BR" dirty="0"/>
          </a:p>
          <a:p>
            <a:pPr fontAlgn="base"/>
            <a:r>
              <a:rPr lang="pt-BR" dirty="0"/>
              <a:t>NPT = (NP1 + NP2) / 2 &gt;= 60</a:t>
            </a:r>
          </a:p>
          <a:p>
            <a:pPr fontAlgn="base"/>
            <a:r>
              <a:rPr lang="pt-BR" dirty="0"/>
              <a:t>NPL &gt;= 60</a:t>
            </a:r>
            <a:br>
              <a:rPr lang="pt-BR" dirty="0"/>
            </a:br>
            <a:br>
              <a:rPr lang="pt-BR" dirty="0"/>
            </a:br>
            <a:r>
              <a:rPr lang="pt-BR" dirty="0">
                <a:solidFill>
                  <a:srgbClr val="00B050"/>
                </a:solidFill>
              </a:rPr>
              <a:t>NPA = (NPT * 0.6) + (NPL * 0.4) &gt;= 60</a:t>
            </a:r>
          </a:p>
          <a:p>
            <a:pPr fontAlgn="base"/>
            <a:r>
              <a:rPr lang="pt-BR" dirty="0">
                <a:solidFill>
                  <a:srgbClr val="00B050"/>
                </a:solidFill>
              </a:rPr>
              <a:t>	NFA = NPA</a:t>
            </a:r>
          </a:p>
          <a:p>
            <a:pPr fontAlgn="base"/>
            <a:endParaRPr lang="pt-BR" dirty="0"/>
          </a:p>
          <a:p>
            <a:pPr fontAlgn="base"/>
            <a:r>
              <a:rPr lang="pt-BR" dirty="0">
                <a:solidFill>
                  <a:srgbClr val="FF0000"/>
                </a:solidFill>
              </a:rPr>
              <a:t>NPA &lt; 30 -&gt; reprovado(a)</a:t>
            </a:r>
          </a:p>
          <a:p>
            <a:pPr fontAlgn="base"/>
            <a:endParaRPr lang="pt-BR" dirty="0"/>
          </a:p>
          <a:p>
            <a:pPr fontAlgn="base"/>
            <a:r>
              <a:rPr lang="pt-BR" dirty="0">
                <a:solidFill>
                  <a:srgbClr val="E9AF01"/>
                </a:solidFill>
              </a:rPr>
              <a:t>NPA &lt;= 60 -&gt; Faz NP3</a:t>
            </a:r>
          </a:p>
          <a:p>
            <a:pPr fontAlgn="base"/>
            <a:r>
              <a:rPr lang="pt-BR" dirty="0">
                <a:solidFill>
                  <a:srgbClr val="E9AF01"/>
                </a:solidFill>
              </a:rPr>
              <a:t>	NFA = NP3 + NPA &gt;= 50 -&gt; aprovado(a)</a:t>
            </a:r>
          </a:p>
          <a:p>
            <a:pPr fontAlgn="base"/>
            <a:endParaRPr lang="pt-BR" dirty="0"/>
          </a:p>
          <a:p>
            <a:pPr fontAlgn="base"/>
            <a:r>
              <a:rPr lang="pt-BR" dirty="0"/>
              <a:t>	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en-BR" dirty="0"/>
          </a:p>
          <a:p>
            <a:endParaRPr lang="en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C4E683-D448-1B48-A44B-F1BA1F597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52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48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459182" y="1140794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Documentos</a:t>
            </a:r>
            <a:r>
              <a:rPr lang="en-US" sz="3200" dirty="0"/>
              <a:t> de Teste de Software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80541-BFDC-6B43-92D8-B1121D53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82" y="1813926"/>
            <a:ext cx="5901117" cy="2958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73B86-AF75-BF43-9C7A-39B62122D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337" y="1571681"/>
            <a:ext cx="5750868" cy="50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30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5"/>
          <p:cNvSpPr txBox="1">
            <a:spLocks/>
          </p:cNvSpPr>
          <p:nvPr/>
        </p:nvSpPr>
        <p:spPr>
          <a:xfrm>
            <a:off x="216000" y="6498000"/>
            <a:ext cx="11961341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/>
              <a:t>S206 – QUAIDADE DE SOFTWARE – INSTITUTO NACIONAL DE TELECOMUNICAÇÕES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64CD0-8AA0-FA4A-816F-3531FAB5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9655-074A-4A3C-A053-554E76133669}" type="slidenum">
              <a:rPr lang="pt-BR" smtClean="0"/>
              <a:t>31</a:t>
            </a:fld>
            <a:endParaRPr lang="pt-BR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FD72A42-28F9-C747-A66B-072D74A2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GitHub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2C86D33-1C50-284F-AEF8-07DFFD5AFD32}"/>
              </a:ext>
            </a:extLst>
          </p:cNvPr>
          <p:cNvSpPr txBox="1">
            <a:spLocks/>
          </p:cNvSpPr>
          <p:nvPr/>
        </p:nvSpPr>
        <p:spPr>
          <a:xfrm>
            <a:off x="732803" y="1831205"/>
            <a:ext cx="10925797" cy="53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hlinkClick r:id="rId3"/>
              </a:rPr>
              <a:t>https://github.com/chrislima-inatel/S206</a:t>
            </a:r>
            <a:endParaRPr lang="pt-BR" sz="3200" dirty="0"/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C73859-C636-A549-9605-12BBA649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556" y="294592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10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3142"/>
            <a:ext cx="2764625" cy="4419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3972059" y="2280931"/>
            <a:ext cx="78567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Engenharia de Software Moderna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>
                <a:hlinkClick r:id="rId4"/>
              </a:rPr>
              <a:t>https://engsoftmoderna.info</a:t>
            </a: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Versão HTML disponível gratuitamente, sem custo adicional e frete grátis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pt-BR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Autor: Marco Túlio Valente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 dirty="0"/>
              <a:t>Ano: 2020</a:t>
            </a:r>
          </a:p>
          <a:p>
            <a:r>
              <a:rPr lang="pt-BR" sz="3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E0514-9016-304D-8F37-C172C8AD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21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8D8EDF-3425-62F5-1163-60EFED3B3B99}"/>
              </a:ext>
            </a:extLst>
          </p:cNvPr>
          <p:cNvSpPr/>
          <p:nvPr/>
        </p:nvSpPr>
        <p:spPr>
          <a:xfrm>
            <a:off x="4211472" y="818093"/>
            <a:ext cx="3420533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Engenharia de Software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99F98-BBFF-F68E-C692-66F69974CED3}"/>
              </a:ext>
            </a:extLst>
          </p:cNvPr>
          <p:cNvSpPr/>
          <p:nvPr/>
        </p:nvSpPr>
        <p:spPr>
          <a:xfrm>
            <a:off x="672483" y="2692212"/>
            <a:ext cx="2722058" cy="82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Qualidade de Software (S206)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BB6DAA-3338-1FC3-15F1-67FD43673FD4}"/>
              </a:ext>
            </a:extLst>
          </p:cNvPr>
          <p:cNvSpPr/>
          <p:nvPr/>
        </p:nvSpPr>
        <p:spPr>
          <a:xfrm>
            <a:off x="4560710" y="2692212"/>
            <a:ext cx="2722058" cy="82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Engenharia de Produto</a:t>
            </a:r>
            <a:br>
              <a:rPr lang="pt-BR" dirty="0"/>
            </a:br>
            <a:r>
              <a:rPr lang="pt-BR" dirty="0"/>
              <a:t>de Software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B53CDA-66BD-293C-F98B-DC472264794E}"/>
              </a:ext>
            </a:extLst>
          </p:cNvPr>
          <p:cNvSpPr/>
          <p:nvPr/>
        </p:nvSpPr>
        <p:spPr>
          <a:xfrm>
            <a:off x="8715963" y="2692212"/>
            <a:ext cx="2722058" cy="82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Gerência de Configuração e Evolução de Software (</a:t>
            </a:r>
            <a:r>
              <a:rPr lang="pt-BR" dirty="0" err="1"/>
              <a:t>DevOps</a:t>
            </a:r>
            <a:r>
              <a:rPr lang="pt-BR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DC0C73-7468-25C3-E616-7657FB252BEE}"/>
              </a:ext>
            </a:extLst>
          </p:cNvPr>
          <p:cNvSpPr/>
          <p:nvPr/>
        </p:nvSpPr>
        <p:spPr>
          <a:xfrm>
            <a:off x="672482" y="4605678"/>
            <a:ext cx="10765537" cy="82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Perspectiva de um QA/</a:t>
            </a:r>
            <a:r>
              <a:rPr lang="pt-BR" dirty="0" err="1"/>
              <a:t>Tester</a:t>
            </a:r>
            <a:r>
              <a:rPr lang="pt-BR" dirty="0"/>
              <a:t>. Modelo de Qualidade. Tipos de Testes/Pirâmide de Testes. Estratégia e Planejamento de Testes. Testes de Interface gráfica. Testes de API.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18E4EEB-0687-9F4B-C077-129400026FD2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3497767" y="268239"/>
            <a:ext cx="959719" cy="3888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2F7D79F-9306-2633-064F-9F2E1B020779}"/>
              </a:ext>
            </a:extLst>
          </p:cNvPr>
          <p:cNvCxnSpPr>
            <a:cxnSpLocks/>
          </p:cNvCxnSpPr>
          <p:nvPr/>
        </p:nvCxnSpPr>
        <p:spPr>
          <a:xfrm rot="5400000">
            <a:off x="5441880" y="2212352"/>
            <a:ext cx="959719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A24089F-56B6-BC13-562D-6C657D8E1914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7519506" y="134725"/>
            <a:ext cx="959719" cy="41552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530C3-64EA-E40D-1FC2-D639BE098EF3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2033512" y="3514482"/>
            <a:ext cx="4021739" cy="109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E9D4A56-60D2-8258-99BA-D33A4B66F84C}"/>
              </a:ext>
            </a:extLst>
          </p:cNvPr>
          <p:cNvSpPr/>
          <p:nvPr/>
        </p:nvSpPr>
        <p:spPr>
          <a:xfrm>
            <a:off x="672483" y="5696874"/>
            <a:ext cx="10765538" cy="822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Automatização, Compilação e Gerência de Dependências.</a:t>
            </a:r>
            <a:br>
              <a:rPr lang="pt-BR" dirty="0"/>
            </a:br>
            <a:r>
              <a:rPr lang="pt-BR" dirty="0"/>
              <a:t>Controle de Versão – </a:t>
            </a:r>
            <a:r>
              <a:rPr lang="pt-BR" dirty="0" err="1"/>
              <a:t>Git</a:t>
            </a:r>
            <a:r>
              <a:rPr lang="pt-BR" dirty="0"/>
              <a:t> e GitHub</a:t>
            </a:r>
          </a:p>
        </p:txBody>
      </p:sp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7D09034-578C-8F35-93B7-8A720C64A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42" y="67112"/>
            <a:ext cx="1507958" cy="150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2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702364" y="1457786"/>
            <a:ext cx="1009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Qualidade</a:t>
            </a:r>
            <a:r>
              <a:rPr lang="en-US" sz="3200" dirty="0"/>
              <a:t> de Software – </a:t>
            </a:r>
            <a:r>
              <a:rPr lang="en-US" sz="3200" dirty="0" err="1"/>
              <a:t>Motivação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>
            <a:off x="496852" y="2106994"/>
            <a:ext cx="108735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Qualidade é </a:t>
            </a:r>
            <a:r>
              <a:rPr lang="pt-BR" sz="2800" dirty="0">
                <a:solidFill>
                  <a:srgbClr val="045ABD"/>
                </a:solidFill>
              </a:rPr>
              <a:t>crítica</a:t>
            </a:r>
            <a:r>
              <a:rPr lang="pt-BR" sz="2800" dirty="0"/>
              <a:t> para a </a:t>
            </a:r>
            <a:r>
              <a:rPr lang="pt-BR" sz="2800" dirty="0">
                <a:solidFill>
                  <a:srgbClr val="045ABD"/>
                </a:solidFill>
              </a:rPr>
              <a:t>sobrevivência e o sucesso </a:t>
            </a:r>
            <a:r>
              <a:rPr lang="pt-BR" sz="2800" dirty="0"/>
              <a:t>do mercado de software (Indústria e Acadêmico), de forma global.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/>
              <a:t>Softwares são complexos e estão sujeitos aos mais variados tipos de erros e inconsistências.</a:t>
            </a:r>
          </a:p>
          <a:p>
            <a:pPr marL="285750" indent="-285750">
              <a:buFont typeface="Wingdings" pitchFamily="2" charset="2"/>
              <a:buChar char="ü"/>
            </a:pPr>
            <a:endParaRPr lang="pt-BR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6E4091-D8C1-FB4F-B367-25D9B742F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074241"/>
            <a:ext cx="3962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702364" y="1457786"/>
            <a:ext cx="1009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Qualidade</a:t>
            </a:r>
            <a:r>
              <a:rPr lang="en-US" sz="3200" dirty="0"/>
              <a:t> de Software – </a:t>
            </a:r>
            <a:r>
              <a:rPr lang="en-US" sz="3200" dirty="0" err="1"/>
              <a:t>Motivação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>
            <a:off x="496852" y="1633679"/>
            <a:ext cx="1087351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>
                <a:solidFill>
                  <a:srgbClr val="045ABD"/>
                </a:solidFill>
              </a:rPr>
              <a:t>Diferencial competitivo</a:t>
            </a:r>
            <a:r>
              <a:rPr lang="pt-BR" sz="2800" dirty="0"/>
              <a:t>: Caso real ocorreu no </a:t>
            </a:r>
            <a:r>
              <a:rPr lang="pt-BR" sz="2800" dirty="0" err="1">
                <a:solidFill>
                  <a:srgbClr val="045ABD"/>
                </a:solidFill>
              </a:rPr>
              <a:t>Inatel</a:t>
            </a:r>
            <a:r>
              <a:rPr lang="pt-BR" sz="2800" dirty="0"/>
              <a:t> e parceira no ano de 2018/2019.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sz="2800" dirty="0" err="1">
                <a:solidFill>
                  <a:srgbClr val="045ABD"/>
                </a:solidFill>
              </a:rPr>
              <a:t>Inatel</a:t>
            </a:r>
            <a:r>
              <a:rPr lang="pt-BR" sz="2800" dirty="0"/>
              <a:t> e parceira escolhida para desenvolver software global por ter, comprovadamente, o melhor sistema de </a:t>
            </a:r>
            <a:r>
              <a:rPr lang="pt-BR" sz="2800" dirty="0">
                <a:solidFill>
                  <a:srgbClr val="045ABD"/>
                </a:solidFill>
              </a:rPr>
              <a:t>testes automatizado.</a:t>
            </a:r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856C485-88C3-AF4A-B2EE-9B9D4A8DF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563" y="3710376"/>
            <a:ext cx="5970874" cy="29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9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702364" y="1457786"/>
            <a:ext cx="1009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Qualidade</a:t>
            </a:r>
            <a:r>
              <a:rPr lang="en-US" sz="3200" dirty="0"/>
              <a:t> de Software – </a:t>
            </a:r>
            <a:r>
              <a:rPr lang="en-US" sz="3200" dirty="0" err="1"/>
              <a:t>Motivação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>
            <a:off x="496852" y="2106994"/>
            <a:ext cx="1087351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sz="2800" dirty="0"/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Falta de qualidade gera </a:t>
            </a:r>
            <a:r>
              <a:rPr lang="pt-BR" sz="2800" dirty="0">
                <a:solidFill>
                  <a:srgbClr val="FF0000"/>
                </a:solidFill>
              </a:rPr>
              <a:t>custos adicionais</a:t>
            </a:r>
            <a:r>
              <a:rPr lang="pt-BR" sz="2800" dirty="0"/>
              <a:t>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800" dirty="0" err="1"/>
              <a:t>Pode</a:t>
            </a:r>
            <a:r>
              <a:rPr lang="en-US" sz="2800" dirty="0"/>
              <a:t> ser </a:t>
            </a:r>
            <a:r>
              <a:rPr lang="en-US" sz="2800" dirty="0" err="1">
                <a:solidFill>
                  <a:srgbClr val="045ABD"/>
                </a:solidFill>
              </a:rPr>
              <a:t>muito</a:t>
            </a:r>
            <a:r>
              <a:rPr lang="en-US" sz="2800" dirty="0">
                <a:solidFill>
                  <a:srgbClr val="045ABD"/>
                </a:solidFill>
              </a:rPr>
              <a:t> </a:t>
            </a:r>
            <a:r>
              <a:rPr lang="en-US" sz="2800" dirty="0" err="1">
                <a:solidFill>
                  <a:srgbClr val="045ABD"/>
                </a:solidFill>
              </a:rPr>
              <a:t>caro</a:t>
            </a:r>
            <a:r>
              <a:rPr lang="en-US" sz="2800" dirty="0">
                <a:solidFill>
                  <a:srgbClr val="045ABD"/>
                </a:solidFill>
              </a:rPr>
              <a:t> </a:t>
            </a:r>
            <a:r>
              <a:rPr lang="en-US" sz="2800" dirty="0" err="1"/>
              <a:t>desenvolver</a:t>
            </a:r>
            <a:r>
              <a:rPr lang="en-US" sz="2800" dirty="0"/>
              <a:t> o software </a:t>
            </a:r>
            <a:r>
              <a:rPr lang="en-US" sz="2800" dirty="0" err="1"/>
              <a:t>errado</a:t>
            </a:r>
            <a:r>
              <a:rPr lang="en-US" sz="2800" dirty="0"/>
              <a:t>!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800" dirty="0" err="1"/>
              <a:t>Qualidade</a:t>
            </a:r>
            <a:r>
              <a:rPr lang="en-US" sz="2800" dirty="0"/>
              <a:t> de software (testes) </a:t>
            </a:r>
            <a:r>
              <a:rPr lang="en-US" sz="2800" dirty="0" err="1"/>
              <a:t>é</a:t>
            </a:r>
            <a:r>
              <a:rPr lang="en-US" sz="2800" dirty="0"/>
              <a:t>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ação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045ABD"/>
                </a:solidFill>
              </a:rPr>
              <a:t>preventiva</a:t>
            </a:r>
            <a:r>
              <a:rPr lang="en-US" sz="2800" dirty="0"/>
              <a:t>!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pt-BR" sz="2800" dirty="0"/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Boa qualidade retém consumidores e aumenta </a:t>
            </a:r>
            <a:r>
              <a:rPr lang="pt-BR" sz="2800" dirty="0">
                <a:solidFill>
                  <a:srgbClr val="045ABD"/>
                </a:solidFill>
              </a:rPr>
              <a:t>lucros</a:t>
            </a:r>
            <a:r>
              <a:rPr lang="pt-BR" sz="2800" dirty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pt-BR" sz="2800" dirty="0"/>
          </a:p>
          <a:p>
            <a:pPr marL="285750" indent="-285750">
              <a:buFont typeface="Wingdings" pitchFamily="2" charset="2"/>
              <a:buChar char="ü"/>
            </a:pPr>
            <a:endParaRPr lang="en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4A111FA-B05C-1B40-845A-EDF503E2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305" y="3916161"/>
            <a:ext cx="2698912" cy="26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459182" y="1062031"/>
            <a:ext cx="1009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Qualidade</a:t>
            </a:r>
            <a:r>
              <a:rPr lang="en-US" sz="3200" dirty="0"/>
              <a:t> de Software – </a:t>
            </a:r>
            <a:r>
              <a:rPr lang="en-US" sz="3200" dirty="0" err="1"/>
              <a:t>Motivação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 rot="10800000" flipV="1">
            <a:off x="7997755" y="1921938"/>
            <a:ext cx="3697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ü"/>
            </a:pPr>
            <a:r>
              <a:rPr lang="en-BR" sz="2800"/>
              <a:t>Vaga$ de emprego  </a:t>
            </a:r>
            <a:r>
              <a:rPr lang="en-BR" sz="2800">
                <a:sym typeface="Wingdings" pitchFamily="2" charset="2"/>
              </a:rPr>
              <a:t> </a:t>
            </a:r>
            <a:endParaRPr lang="en-BR" sz="28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416BEE-4E1F-084B-87D4-15EB29A7A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52" y="2232530"/>
            <a:ext cx="3378200" cy="2032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55B57D6-838D-764D-A962-2E1E03DEE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884" y="1767434"/>
            <a:ext cx="3378200" cy="2032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AC0DD6B-D721-F947-84F9-05475B627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39" y="4625546"/>
            <a:ext cx="5359400" cy="1981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68E995-3442-1D4A-AF3B-C71C8631C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984" y="4074566"/>
            <a:ext cx="4040315" cy="2739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B2DF2567-5AE2-9245-B86A-F639D50B33F4}"/>
                  </a:ext>
                </a:extLst>
              </p14:cNvPr>
              <p14:cNvContentPartPr/>
              <p14:nvPr/>
            </p14:nvContentPartPr>
            <p14:xfrm>
              <a:off x="785248" y="4227461"/>
              <a:ext cx="3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B2DF2567-5AE2-9245-B86A-F639D50B33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248" y="4191461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6453FD-96C5-1549-8407-3984B6D14A18}"/>
              </a:ext>
            </a:extLst>
          </p:cNvPr>
          <p:cNvGrpSpPr/>
          <p:nvPr/>
        </p:nvGrpSpPr>
        <p:grpSpPr>
          <a:xfrm>
            <a:off x="5113888" y="3779261"/>
            <a:ext cx="1001880" cy="24480"/>
            <a:chOff x="5113888" y="3779261"/>
            <a:chExt cx="1001880" cy="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6447590F-1254-C547-9BF4-D4A63F6B870E}"/>
                    </a:ext>
                  </a:extLst>
                </p14:cNvPr>
                <p14:cNvContentPartPr/>
                <p14:nvPr/>
              </p14:nvContentPartPr>
              <p14:xfrm>
                <a:off x="5113888" y="3779261"/>
                <a:ext cx="36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6447590F-1254-C547-9BF4-D4A63F6B87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77888" y="374362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1B962E81-CAB2-5E45-B058-1E9080EA4582}"/>
                    </a:ext>
                  </a:extLst>
                </p14:cNvPr>
                <p14:cNvContentPartPr/>
                <p14:nvPr/>
              </p14:nvContentPartPr>
              <p14:xfrm>
                <a:off x="5113888" y="3779261"/>
                <a:ext cx="1001880" cy="2448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1B962E81-CAB2-5E45-B058-1E9080EA45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7888" y="3743621"/>
                  <a:ext cx="107352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D152FA50-405B-974F-BAA3-60CE2DFE5AAB}"/>
                  </a:ext>
                </a:extLst>
              </p14:cNvPr>
              <p14:cNvContentPartPr/>
              <p14:nvPr/>
            </p14:nvContentPartPr>
            <p14:xfrm>
              <a:off x="5336368" y="6309341"/>
              <a:ext cx="360" cy="3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D152FA50-405B-974F-BAA3-60CE2DFE5A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0728" y="6273701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43F36919-67E5-4AE0-8B59-6DC5628A3E40}"/>
              </a:ext>
            </a:extLst>
          </p:cNvPr>
          <p:cNvSpPr/>
          <p:nvPr/>
        </p:nvSpPr>
        <p:spPr>
          <a:xfrm>
            <a:off x="785160" y="4250160"/>
            <a:ext cx="914400" cy="0"/>
          </a:xfrm>
          <a:prstGeom prst="line">
            <a:avLst/>
          </a:prstGeom>
          <a:solidFill>
            <a:srgbClr val="FFC114">
              <a:alpha val="5000"/>
            </a:srgbClr>
          </a:solidFill>
          <a:ln w="72000">
            <a:solidFill>
              <a:srgbClr val="FFC1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C114"/>
              </a:solidFill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46965553-9530-409A-B6C7-2511A015E340}"/>
              </a:ext>
            </a:extLst>
          </p:cNvPr>
          <p:cNvSpPr/>
          <p:nvPr/>
        </p:nvSpPr>
        <p:spPr>
          <a:xfrm>
            <a:off x="7092720" y="5194260"/>
            <a:ext cx="420188" cy="38308"/>
          </a:xfrm>
          <a:prstGeom prst="line">
            <a:avLst/>
          </a:prstGeom>
          <a:solidFill>
            <a:srgbClr val="FFC114">
              <a:alpha val="5000"/>
            </a:srgbClr>
          </a:solidFill>
          <a:ln w="72000">
            <a:solidFill>
              <a:srgbClr val="FFC1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C114"/>
              </a:solidFill>
            </a:endParaRPr>
          </a:p>
        </p:txBody>
      </p:sp>
      <p:sp>
        <p:nvSpPr>
          <p:cNvPr id="26" name="Conector recto 25">
            <a:extLst>
              <a:ext uri="{FF2B5EF4-FFF2-40B4-BE49-F238E27FC236}">
                <a16:creationId xmlns:a16="http://schemas.microsoft.com/office/drawing/2014/main" id="{16A4C1CB-5CDF-4E95-86B9-1F2A4980338B}"/>
              </a:ext>
            </a:extLst>
          </p:cNvPr>
          <p:cNvSpPr/>
          <p:nvPr/>
        </p:nvSpPr>
        <p:spPr>
          <a:xfrm flipV="1">
            <a:off x="5336279" y="6309341"/>
            <a:ext cx="421969" cy="20539"/>
          </a:xfrm>
          <a:prstGeom prst="line">
            <a:avLst/>
          </a:prstGeom>
          <a:solidFill>
            <a:srgbClr val="FFC114">
              <a:alpha val="5000"/>
            </a:srgbClr>
          </a:solidFill>
          <a:ln w="72000">
            <a:solidFill>
              <a:srgbClr val="FFC1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pt-BR">
              <a:solidFill>
                <a:srgbClr val="FFC114"/>
              </a:solidFill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028831-AE3C-F547-9810-F7F636D6AA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8916" y="2495238"/>
            <a:ext cx="1951897" cy="102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2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2" y="162187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E4E466A-8E58-3449-A2D2-92D4F8DF7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26" y="67112"/>
            <a:ext cx="1390674" cy="1390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F1471-5BFF-F341-A0EB-462B54659759}"/>
              </a:ext>
            </a:extLst>
          </p:cNvPr>
          <p:cNvSpPr txBox="1"/>
          <p:nvPr/>
        </p:nvSpPr>
        <p:spPr>
          <a:xfrm>
            <a:off x="702364" y="1457786"/>
            <a:ext cx="10098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Qualidade</a:t>
            </a:r>
            <a:r>
              <a:rPr lang="en-US" sz="3200" dirty="0"/>
              <a:t> de Software – </a:t>
            </a:r>
            <a:r>
              <a:rPr lang="en-US" sz="3200" dirty="0" err="1"/>
              <a:t>Perspectiva</a:t>
            </a:r>
            <a:r>
              <a:rPr lang="en-US" sz="3200" dirty="0"/>
              <a:t> de Testes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D96A7-D77C-3946-B611-395C5BAFCA25}"/>
              </a:ext>
            </a:extLst>
          </p:cNvPr>
          <p:cNvSpPr txBox="1"/>
          <p:nvPr/>
        </p:nvSpPr>
        <p:spPr>
          <a:xfrm>
            <a:off x="334547" y="2121833"/>
            <a:ext cx="94883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BR" sz="2800"/>
              <a:t>Perspectiva de:</a:t>
            </a:r>
            <a:endParaRPr lang="pt-BR" sz="2800" dirty="0"/>
          </a:p>
          <a:p>
            <a:pPr marL="285750" indent="-285750">
              <a:buFont typeface="Wingdings" pitchFamily="2" charset="2"/>
              <a:buChar char="ü"/>
            </a:pPr>
            <a:r>
              <a:rPr lang="pt-BR" sz="2800" dirty="0"/>
              <a:t>Desenvolvimento de software </a:t>
            </a:r>
            <a:r>
              <a:rPr lang="pt-BR" sz="2800" dirty="0">
                <a:solidFill>
                  <a:srgbClr val="045ABD"/>
                </a:solidFill>
              </a:rPr>
              <a:t>para o teste do produto</a:t>
            </a:r>
            <a:r>
              <a:rPr lang="pt-BR" sz="2800" dirty="0"/>
              <a:t>;</a:t>
            </a:r>
            <a:endParaRPr lang="en-BR" sz="2800"/>
          </a:p>
          <a:p>
            <a:pPr marL="742950" lvl="1" indent="-285750">
              <a:buFont typeface="Wingdings" pitchFamily="2" charset="2"/>
              <a:buChar char="ü"/>
            </a:pPr>
            <a:r>
              <a:rPr lang="en-BR" sz="2800"/>
              <a:t>QA (Quality Assurance);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BR" sz="2800"/>
              <a:t>Testador(a) de Software</a:t>
            </a:r>
            <a:r>
              <a:rPr lang="pt-BR" sz="2800" dirty="0"/>
              <a:t>;</a:t>
            </a:r>
            <a:endParaRPr lang="en-BR" sz="2800"/>
          </a:p>
          <a:p>
            <a:pPr marL="742950" lvl="1" indent="-285750">
              <a:buFont typeface="Wingdings" pitchFamily="2" charset="2"/>
              <a:buChar char="ü"/>
            </a:pPr>
            <a:r>
              <a:rPr lang="en-BR" sz="2800"/>
              <a:t>Q</a:t>
            </a:r>
            <a:r>
              <a:rPr lang="en-US" sz="2800" dirty="0"/>
              <a:t>u</a:t>
            </a:r>
            <a:r>
              <a:rPr lang="en-BR" sz="2800"/>
              <a:t>ality Control (QC)</a:t>
            </a:r>
            <a:r>
              <a:rPr lang="pt-BR" sz="2800" dirty="0"/>
              <a:t>;</a:t>
            </a:r>
            <a:endParaRPr lang="en-BR" sz="2800"/>
          </a:p>
          <a:p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06C1FF-ACB7-5B47-96A7-413BDE7D8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453" y="2121832"/>
            <a:ext cx="2093872" cy="2755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372825-CD66-9344-8436-163DFE7630DC}"/>
              </a:ext>
            </a:extLst>
          </p:cNvPr>
          <p:cNvSpPr txBox="1"/>
          <p:nvPr/>
        </p:nvSpPr>
        <p:spPr>
          <a:xfrm>
            <a:off x="467326" y="5400214"/>
            <a:ext cx="498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BR" sz="2400">
                <a:solidFill>
                  <a:srgbClr val="FF0000"/>
                </a:solidFill>
              </a:rPr>
              <a:t>Não estamos na perspectiva de desenvolvedor</a:t>
            </a:r>
            <a:r>
              <a:rPr lang="pt-BR" sz="2400" dirty="0">
                <a:solidFill>
                  <a:srgbClr val="FF0000"/>
                </a:solidFill>
              </a:rPr>
              <a:t>(a)</a:t>
            </a:r>
            <a:r>
              <a:rPr lang="en-BR" sz="2400">
                <a:solidFill>
                  <a:srgbClr val="FF0000"/>
                </a:solidFill>
              </a:rPr>
              <a:t> de software para o produto!!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1C5AC3B4-EB6B-544A-80C7-92E102603F30}"/>
              </a:ext>
            </a:extLst>
          </p:cNvPr>
          <p:cNvSpPr txBox="1"/>
          <p:nvPr/>
        </p:nvSpPr>
        <p:spPr>
          <a:xfrm>
            <a:off x="5500947" y="5568397"/>
            <a:ext cx="498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pt-BR" sz="2400" dirty="0">
                <a:solidFill>
                  <a:srgbClr val="FF0000"/>
                </a:solidFill>
              </a:rPr>
              <a:t>Testador(a) de software também precisa programar!!!!!!111!1!11 </a:t>
            </a:r>
            <a:endParaRPr lang="en-BR" sz="240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0218DA-DC33-6D42-A053-738F49D053F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29974" y="5568396"/>
            <a:ext cx="1009188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051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086993-E7A5-E347-ABB8-10A47ED7E836}">
  <we:reference id="wa104380121" version="2.0.0.0" store="pt-BR" storeType="OMEX"/>
  <we:alternateReferences>
    <we:reference id="wa104380121" version="2.0.0.0" store="pt-BR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32463F50B1B14E9994B9CA5F2560F0" ma:contentTypeVersion="0" ma:contentTypeDescription="Crie um novo documento." ma:contentTypeScope="" ma:versionID="20cd5603fdd35343d12407605f3002c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4c6ccb71ee63fbc30cff3237551ec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E4D53C-F627-4952-A4E1-130F9232AA0C}"/>
</file>

<file path=customXml/itemProps2.xml><?xml version="1.0" encoding="utf-8"?>
<ds:datastoreItem xmlns:ds="http://schemas.openxmlformats.org/officeDocument/2006/customXml" ds:itemID="{10EA3A50-4F79-47D0-BC81-6B05FFDE92C9}"/>
</file>

<file path=customXml/itemProps3.xml><?xml version="1.0" encoding="utf-8"?>
<ds:datastoreItem xmlns:ds="http://schemas.openxmlformats.org/officeDocument/2006/customXml" ds:itemID="{B4864FC2-1582-466D-BF05-B5C6B7F39C9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6254</TotalTime>
  <Words>1378</Words>
  <Application>Microsoft Office PowerPoint</Application>
  <PresentationFormat>Widescreen</PresentationFormat>
  <Paragraphs>260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Tema do Office</vt:lpstr>
      <vt:lpstr>S206 – Qualidade de Software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</vt:lpstr>
      <vt:lpstr>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Referência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EC212 – Computação Gráfica   INTRODUÇÃO</dc:title>
  <dc:creator>marcelovca90</dc:creator>
  <cp:lastModifiedBy>Chris Lima</cp:lastModifiedBy>
  <cp:revision>294</cp:revision>
  <cp:lastPrinted>2020-03-09T21:05:49Z</cp:lastPrinted>
  <dcterms:created xsi:type="dcterms:W3CDTF">2015-01-31T20:16:15Z</dcterms:created>
  <dcterms:modified xsi:type="dcterms:W3CDTF">2023-02-13T19:16:07Z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0x010100A832463F50B1B14E9994B9CA5F2560F0</vt:lpwstr>
  </property>
</Properties>
</file>